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QD0TDkR14PrgJk1YJTqMlqfutj4x_CNi2oCXvsNHxc" ContentType="image/png"/>
  <Default Extension="xml" ContentType="application/xml"/>
  <Default Extension="_OxnFF9arsgWQtNZDN81fRFSMRmafR6b5QJi8CJy5ms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95781" r:id="rId4"/>
  </p:sldMasterIdLst>
  <p:notesMasterIdLst>
    <p:notesMasterId r:id="rId28"/>
  </p:notesMasterIdLst>
  <p:sldIdLst>
    <p:sldId id="1661" r:id="rId5"/>
    <p:sldId id="2147479102" r:id="rId6"/>
    <p:sldId id="2147479105" r:id="rId7"/>
    <p:sldId id="2147479108" r:id="rId8"/>
    <p:sldId id="2147479103" r:id="rId9"/>
    <p:sldId id="2147479109" r:id="rId10"/>
    <p:sldId id="2147479113" r:id="rId11"/>
    <p:sldId id="2147479112" r:id="rId12"/>
    <p:sldId id="2147479114" r:id="rId13"/>
    <p:sldId id="2147479110" r:id="rId14"/>
    <p:sldId id="2147479111" r:id="rId15"/>
    <p:sldId id="2147479115" r:id="rId16"/>
    <p:sldId id="2147479104" r:id="rId17"/>
    <p:sldId id="2147479117" r:id="rId18"/>
    <p:sldId id="2147479118" r:id="rId19"/>
    <p:sldId id="2147479121" r:id="rId20"/>
    <p:sldId id="2147479116" r:id="rId21"/>
    <p:sldId id="2147479119" r:id="rId22"/>
    <p:sldId id="2147479120" r:id="rId23"/>
    <p:sldId id="2147479122" r:id="rId24"/>
    <p:sldId id="2147482900" r:id="rId25"/>
    <p:sldId id="2147482901" r:id="rId26"/>
    <p:sldId id="2147479101" r:id="rId27"/>
  </p:sldIdLst>
  <p:sldSz cx="12192000" cy="6858000"/>
  <p:notesSz cx="6858000" cy="9144000"/>
  <p:embeddedFontLst>
    <p:embeddedFont>
      <p:font typeface="Cascadia Code" panose="020B06090200000200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pretendard" panose="02000503000000020004" pitchFamily="2" charset="-127"/>
      <p:regular r:id="rId37"/>
      <p:bold r:id="rId38"/>
    </p:embeddedFont>
    <p:embeddedFont>
      <p:font typeface="Segoe Sans Display" pitchFamily="2" charset="0"/>
      <p:regular r:id="rId39"/>
      <p:bold r:id="rId40"/>
      <p:italic r:id="rId41"/>
      <p:boldItalic r:id="rId42"/>
    </p:embeddedFont>
    <p:embeddedFont>
      <p:font typeface="Segoe Sans Display Semibold" pitchFamily="2" charset="0"/>
      <p:regular r:id="rId43"/>
      <p:bold r:id="rId44"/>
      <p:italic r:id="rId45"/>
      <p:boldItalic r:id="rId46"/>
    </p:embeddedFont>
    <p:embeddedFont>
      <p:font typeface="Segoe Sans Display Semilight" pitchFamily="2" charset="0"/>
      <p:regular r:id="rId47"/>
      <p: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00013-DD2C-3F69-D27D-5A68708DF16C}" name="Andrea Grant" initials="AG" userId="S::v-anbuck@microsoft.com::1c616f2e-42a2-46f9-8805-ef6150e88575" providerId="AD"/>
  <p188:author id="{709F1A2E-D8D4-B562-655C-F4CDD6E0A892}" name="Jessie Linaburg" initials="JL" userId="S::jlinaburg@microsoft.com::00c9128c-2d4d-4094-9768-83eecbc78d1d" providerId="AD"/>
  <p188:author id="{D9C6CE36-DA0D-67C3-7720-D21C14951740}" name="Shawndell Elfring (DYNAMIC EVENTS INC)" initials="SI" userId="S::v-selfring@microsoft.com::1f46fe03-7fe4-4948-bdb5-d11500f076e2" providerId="AD"/>
  <p188:author id="{C76DA190-0DE9-2488-91D2-1065346A264D}" name="Maren Mott (DYNAMIC EVENTS INC)" initials="MM" userId="S::v-mamott@microsoft.com::5535cbce-0a03-4bca-86b5-a4dd73d2dc1e" providerId="AD"/>
  <p188:author id="{33C85DD2-0B21-7C4B-5F95-66271721D87A}" name="Alyssa Ames (Dynamic Events Inc)" initials="" userId="S::v-alyjones@microsoft.com::58f679e5-ed98-4ef2-abc3-9405ea05e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BE911-DCF6-874A-A1FB-1600932BE625}" v="108" dt="2026-01-20T12:56:19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 autoAdjust="0"/>
    <p:restoredTop sz="92075" autoAdjust="0"/>
  </p:normalViewPr>
  <p:slideViewPr>
    <p:cSldViewPr snapToGrid="0">
      <p:cViewPr varScale="1">
        <p:scale>
          <a:sx n="110" d="100"/>
          <a:sy n="110" d="100"/>
        </p:scale>
        <p:origin x="10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7D57C4C3-1E43-54D6-97BB-6033EB1E9F22}"/>
    <pc:docChg chg="undo custSel addSld delSld modSld sldOrd delSection">
      <pc:chgData name="Justin Yoo" userId="72290f8e-9d14-4509-9bdc-6837d2b9e6e4" providerId="ADAL" clId="{7D57C4C3-1E43-54D6-97BB-6033EB1E9F22}" dt="2026-01-20T12:56:26.346" v="1435" actId="14100"/>
      <pc:docMkLst>
        <pc:docMk/>
      </pc:docMkLst>
      <pc:sldChg chg="modSp mod">
        <pc:chgData name="Justin Yoo" userId="72290f8e-9d14-4509-9bdc-6837d2b9e6e4" providerId="ADAL" clId="{7D57C4C3-1E43-54D6-97BB-6033EB1E9F22}" dt="2026-01-20T02:12:21.919" v="74" actId="20577"/>
        <pc:sldMkLst>
          <pc:docMk/>
          <pc:sldMk cId="1795078537" sldId="1661"/>
        </pc:sldMkLst>
        <pc:spChg chg="mod">
          <ac:chgData name="Justin Yoo" userId="72290f8e-9d14-4509-9bdc-6837d2b9e6e4" providerId="ADAL" clId="{7D57C4C3-1E43-54D6-97BB-6033EB1E9F22}" dt="2026-01-20T02:12:07.172" v="49" actId="20577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Justin Yoo" userId="72290f8e-9d14-4509-9bdc-6837d2b9e6e4" providerId="ADAL" clId="{7D57C4C3-1E43-54D6-97BB-6033EB1E9F22}" dt="2026-01-20T02:12:21.919" v="74" actId="20577"/>
          <ac:spMkLst>
            <pc:docMk/>
            <pc:sldMk cId="1795078537" sldId="1661"/>
            <ac:spMk id="5" creationId="{00000000-0000-0000-0000-000000000000}"/>
          </ac:spMkLst>
        </pc:spChg>
      </pc:sldChg>
      <pc:sldChg chg="del">
        <pc:chgData name="Justin Yoo" userId="72290f8e-9d14-4509-9bdc-6837d2b9e6e4" providerId="ADAL" clId="{7D57C4C3-1E43-54D6-97BB-6033EB1E9F22}" dt="2026-01-20T02:11:32.733" v="2" actId="2696"/>
        <pc:sldMkLst>
          <pc:docMk/>
          <pc:sldMk cId="1904398600" sldId="2068"/>
        </pc:sldMkLst>
      </pc:sldChg>
      <pc:sldChg chg="del">
        <pc:chgData name="Justin Yoo" userId="72290f8e-9d14-4509-9bdc-6837d2b9e6e4" providerId="ADAL" clId="{7D57C4C3-1E43-54D6-97BB-6033EB1E9F22}" dt="2026-01-20T02:11:29.754" v="1" actId="2696"/>
        <pc:sldMkLst>
          <pc:docMk/>
          <pc:sldMk cId="1153365325" sldId="2147471436"/>
        </pc:sldMkLst>
      </pc:sldChg>
      <pc:sldChg chg="del">
        <pc:chgData name="Justin Yoo" userId="72290f8e-9d14-4509-9bdc-6837d2b9e6e4" providerId="ADAL" clId="{7D57C4C3-1E43-54D6-97BB-6033EB1E9F22}" dt="2026-01-20T02:11:29.754" v="1" actId="2696"/>
        <pc:sldMkLst>
          <pc:docMk/>
          <pc:sldMk cId="3891850369" sldId="2147478972"/>
        </pc:sldMkLst>
      </pc:sldChg>
      <pc:sldChg chg="addSp delSp modSp new mod modClrScheme chgLayout">
        <pc:chgData name="Justin Yoo" userId="72290f8e-9d14-4509-9bdc-6837d2b9e6e4" providerId="ADAL" clId="{7D57C4C3-1E43-54D6-97BB-6033EB1E9F22}" dt="2026-01-20T02:13:15.357" v="109" actId="20577"/>
        <pc:sldMkLst>
          <pc:docMk/>
          <pc:sldMk cId="3798773809" sldId="2147479102"/>
        </pc:sldMkLst>
        <pc:spChg chg="del mod ord">
          <ac:chgData name="Justin Yoo" userId="72290f8e-9d14-4509-9bdc-6837d2b9e6e4" providerId="ADAL" clId="{7D57C4C3-1E43-54D6-97BB-6033EB1E9F22}" dt="2026-01-20T02:12:27.653" v="76" actId="700"/>
          <ac:spMkLst>
            <pc:docMk/>
            <pc:sldMk cId="3798773809" sldId="2147479102"/>
            <ac:spMk id="2" creationId="{20959303-A7EF-B81A-7C7E-9AA658B46439}"/>
          </ac:spMkLst>
        </pc:spChg>
        <pc:spChg chg="del">
          <ac:chgData name="Justin Yoo" userId="72290f8e-9d14-4509-9bdc-6837d2b9e6e4" providerId="ADAL" clId="{7D57C4C3-1E43-54D6-97BB-6033EB1E9F22}" dt="2026-01-20T02:12:27.653" v="76" actId="700"/>
          <ac:spMkLst>
            <pc:docMk/>
            <pc:sldMk cId="3798773809" sldId="2147479102"/>
            <ac:spMk id="3" creationId="{8B29B98F-C258-4D22-E7E8-47FF945D33FA}"/>
          </ac:spMkLst>
        </pc:spChg>
        <pc:spChg chg="add mod ord">
          <ac:chgData name="Justin Yoo" userId="72290f8e-9d14-4509-9bdc-6837d2b9e6e4" providerId="ADAL" clId="{7D57C4C3-1E43-54D6-97BB-6033EB1E9F22}" dt="2026-01-20T02:13:15.357" v="109" actId="20577"/>
          <ac:spMkLst>
            <pc:docMk/>
            <pc:sldMk cId="3798773809" sldId="2147479102"/>
            <ac:spMk id="4" creationId="{861DD2E1-478A-ED69-336C-0D9B7715DA92}"/>
          </ac:spMkLst>
        </pc:spChg>
      </pc:sldChg>
      <pc:sldChg chg="modSp add mod ord">
        <pc:chgData name="Justin Yoo" userId="72290f8e-9d14-4509-9bdc-6837d2b9e6e4" providerId="ADAL" clId="{7D57C4C3-1E43-54D6-97BB-6033EB1E9F22}" dt="2026-01-20T02:47:19.599" v="444" actId="20577"/>
        <pc:sldMkLst>
          <pc:docMk/>
          <pc:sldMk cId="659090218" sldId="2147479103"/>
        </pc:sldMkLst>
        <pc:spChg chg="mod">
          <ac:chgData name="Justin Yoo" userId="72290f8e-9d14-4509-9bdc-6837d2b9e6e4" providerId="ADAL" clId="{7D57C4C3-1E43-54D6-97BB-6033EB1E9F22}" dt="2026-01-20T02:47:19.599" v="444" actId="20577"/>
          <ac:spMkLst>
            <pc:docMk/>
            <pc:sldMk cId="659090218" sldId="2147479103"/>
            <ac:spMk id="4" creationId="{EB271578-8CC9-5E26-C6D4-E09A5BB9B908}"/>
          </ac:spMkLst>
        </pc:spChg>
      </pc:sldChg>
      <pc:sldChg chg="addSp delSp modSp add mod chgLayout">
        <pc:chgData name="Justin Yoo" userId="72290f8e-9d14-4509-9bdc-6837d2b9e6e4" providerId="ADAL" clId="{7D57C4C3-1E43-54D6-97BB-6033EB1E9F22}" dt="2026-01-20T12:53:31.151" v="1378" actId="6549"/>
        <pc:sldMkLst>
          <pc:docMk/>
          <pc:sldMk cId="3139138511" sldId="2147479104"/>
        </pc:sldMkLst>
        <pc:spChg chg="add mod">
          <ac:chgData name="Justin Yoo" userId="72290f8e-9d14-4509-9bdc-6837d2b9e6e4" providerId="ADAL" clId="{7D57C4C3-1E43-54D6-97BB-6033EB1E9F22}" dt="2026-01-20T12:53:31.151" v="1378" actId="6549"/>
          <ac:spMkLst>
            <pc:docMk/>
            <pc:sldMk cId="3139138511" sldId="2147479104"/>
            <ac:spMk id="2" creationId="{E20B3230-D86F-7FAD-8853-57205B6878CC}"/>
          </ac:spMkLst>
        </pc:spChg>
        <pc:spChg chg="add del mod ord">
          <ac:chgData name="Justin Yoo" userId="72290f8e-9d14-4509-9bdc-6837d2b9e6e4" providerId="ADAL" clId="{7D57C4C3-1E43-54D6-97BB-6033EB1E9F22}" dt="2026-01-20T03:02:06.142" v="780" actId="478"/>
          <ac:spMkLst>
            <pc:docMk/>
            <pc:sldMk cId="3139138511" sldId="2147479104"/>
            <ac:spMk id="3" creationId="{CD195913-98E3-237F-B032-0B5C2EF54246}"/>
          </ac:spMkLst>
        </pc:spChg>
        <pc:spChg chg="del mod ord">
          <ac:chgData name="Justin Yoo" userId="72290f8e-9d14-4509-9bdc-6837d2b9e6e4" providerId="ADAL" clId="{7D57C4C3-1E43-54D6-97BB-6033EB1E9F22}" dt="2026-01-20T03:02:15.957" v="781" actId="478"/>
          <ac:spMkLst>
            <pc:docMk/>
            <pc:sldMk cId="3139138511" sldId="2147479104"/>
            <ac:spMk id="4" creationId="{D827C5D9-2D38-9D0A-668D-683A431E1DE4}"/>
          </ac:spMkLst>
        </pc:spChg>
        <pc:spChg chg="add del mod">
          <ac:chgData name="Justin Yoo" userId="72290f8e-9d14-4509-9bdc-6837d2b9e6e4" providerId="ADAL" clId="{7D57C4C3-1E43-54D6-97BB-6033EB1E9F22}" dt="2026-01-20T03:06:57.549" v="935" actId="478"/>
          <ac:spMkLst>
            <pc:docMk/>
            <pc:sldMk cId="3139138511" sldId="2147479104"/>
            <ac:spMk id="5" creationId="{615420FC-F440-9A2A-196B-68E6814E951A}"/>
          </ac:spMkLst>
        </pc:spChg>
        <pc:spChg chg="add mod">
          <ac:chgData name="Justin Yoo" userId="72290f8e-9d14-4509-9bdc-6837d2b9e6e4" providerId="ADAL" clId="{7D57C4C3-1E43-54D6-97BB-6033EB1E9F22}" dt="2026-01-20T03:07:13.447" v="940" actId="1076"/>
          <ac:spMkLst>
            <pc:docMk/>
            <pc:sldMk cId="3139138511" sldId="2147479104"/>
            <ac:spMk id="6" creationId="{C4398ABA-CD63-6528-CC9B-1287B0FA8952}"/>
          </ac:spMkLst>
        </pc:spChg>
        <pc:spChg chg="add mod">
          <ac:chgData name="Justin Yoo" userId="72290f8e-9d14-4509-9bdc-6837d2b9e6e4" providerId="ADAL" clId="{7D57C4C3-1E43-54D6-97BB-6033EB1E9F22}" dt="2026-01-20T03:07:27.053" v="950" actId="1035"/>
          <ac:spMkLst>
            <pc:docMk/>
            <pc:sldMk cId="3139138511" sldId="2147479104"/>
            <ac:spMk id="7" creationId="{DA9E818D-5C78-6291-37E8-5408AB40759C}"/>
          </ac:spMkLst>
        </pc:spChg>
        <pc:spChg chg="add mod">
          <ac:chgData name="Justin Yoo" userId="72290f8e-9d14-4509-9bdc-6837d2b9e6e4" providerId="ADAL" clId="{7D57C4C3-1E43-54D6-97BB-6033EB1E9F22}" dt="2026-01-20T03:07:22.809" v="942" actId="571"/>
          <ac:spMkLst>
            <pc:docMk/>
            <pc:sldMk cId="3139138511" sldId="2147479104"/>
            <ac:spMk id="8" creationId="{72262B04-6FEF-8C6E-786E-48AD0200C12F}"/>
          </ac:spMkLst>
        </pc:spChg>
        <pc:spChg chg="add mod">
          <ac:chgData name="Justin Yoo" userId="72290f8e-9d14-4509-9bdc-6837d2b9e6e4" providerId="ADAL" clId="{7D57C4C3-1E43-54D6-97BB-6033EB1E9F22}" dt="2026-01-20T03:09:49.795" v="954" actId="1076"/>
          <ac:spMkLst>
            <pc:docMk/>
            <pc:sldMk cId="3139138511" sldId="2147479104"/>
            <ac:spMk id="9" creationId="{10CF4E31-012B-6820-6213-97E1AE7C6056}"/>
          </ac:spMkLst>
        </pc:spChg>
        <pc:spChg chg="add mod">
          <ac:chgData name="Justin Yoo" userId="72290f8e-9d14-4509-9bdc-6837d2b9e6e4" providerId="ADAL" clId="{7D57C4C3-1E43-54D6-97BB-6033EB1E9F22}" dt="2026-01-20T03:09:55.479" v="956" actId="14100"/>
          <ac:spMkLst>
            <pc:docMk/>
            <pc:sldMk cId="3139138511" sldId="2147479104"/>
            <ac:spMk id="10" creationId="{1914434C-181E-B3E5-F7B8-337E9D0A43DB}"/>
          </ac:spMkLst>
        </pc:spChg>
        <pc:spChg chg="add del mod">
          <ac:chgData name="Justin Yoo" userId="72290f8e-9d14-4509-9bdc-6837d2b9e6e4" providerId="ADAL" clId="{7D57C4C3-1E43-54D6-97BB-6033EB1E9F22}" dt="2026-01-20T03:10:52.869" v="962" actId="478"/>
          <ac:spMkLst>
            <pc:docMk/>
            <pc:sldMk cId="3139138511" sldId="2147479104"/>
            <ac:spMk id="11" creationId="{4061BFC2-D37E-E8F8-C192-1198714BC0F8}"/>
          </ac:spMkLst>
        </pc:spChg>
        <pc:cxnChg chg="add mod">
          <ac:chgData name="Justin Yoo" userId="72290f8e-9d14-4509-9bdc-6837d2b9e6e4" providerId="ADAL" clId="{7D57C4C3-1E43-54D6-97BB-6033EB1E9F22}" dt="2026-01-20T03:12:01.722" v="972" actId="1076"/>
          <ac:cxnSpMkLst>
            <pc:docMk/>
            <pc:sldMk cId="3139138511" sldId="2147479104"/>
            <ac:cxnSpMk id="13" creationId="{4C92CE34-2E35-F2DA-B4FF-A426209D25EC}"/>
          </ac:cxnSpMkLst>
        </pc:cxnChg>
      </pc:sldChg>
      <pc:sldChg chg="addSp delSp modSp new mod chgLayout">
        <pc:chgData name="Justin Yoo" userId="72290f8e-9d14-4509-9bdc-6837d2b9e6e4" providerId="ADAL" clId="{7D57C4C3-1E43-54D6-97BB-6033EB1E9F22}" dt="2026-01-20T02:15:30.070" v="288" actId="207"/>
        <pc:sldMkLst>
          <pc:docMk/>
          <pc:sldMk cId="1315427951" sldId="2147479105"/>
        </pc:sldMkLst>
        <pc:spChg chg="del">
          <ac:chgData name="Justin Yoo" userId="72290f8e-9d14-4509-9bdc-6837d2b9e6e4" providerId="ADAL" clId="{7D57C4C3-1E43-54D6-97BB-6033EB1E9F22}" dt="2026-01-20T02:12:59.063" v="95" actId="700"/>
          <ac:spMkLst>
            <pc:docMk/>
            <pc:sldMk cId="1315427951" sldId="2147479105"/>
            <ac:spMk id="2" creationId="{79F3CBF9-1871-856F-13B3-955153B9F882}"/>
          </ac:spMkLst>
        </pc:spChg>
        <pc:spChg chg="add mod">
          <ac:chgData name="Justin Yoo" userId="72290f8e-9d14-4509-9bdc-6837d2b9e6e4" providerId="ADAL" clId="{7D57C4C3-1E43-54D6-97BB-6033EB1E9F22}" dt="2026-01-20T02:15:30.070" v="288" actId="207"/>
          <ac:spMkLst>
            <pc:docMk/>
            <pc:sldMk cId="1315427951" sldId="2147479105"/>
            <ac:spMk id="3" creationId="{75F4C729-B41A-4259-734A-230E7B79EFEA}"/>
          </ac:spMkLst>
        </pc:spChg>
      </pc:sldChg>
      <pc:sldChg chg="addSp delSp modSp new del mod modClrScheme chgLayout">
        <pc:chgData name="Justin Yoo" userId="72290f8e-9d14-4509-9bdc-6837d2b9e6e4" providerId="ADAL" clId="{7D57C4C3-1E43-54D6-97BB-6033EB1E9F22}" dt="2026-01-20T02:25:44.995" v="353" actId="2696"/>
        <pc:sldMkLst>
          <pc:docMk/>
          <pc:sldMk cId="2215192759" sldId="2147479106"/>
        </pc:sldMkLst>
        <pc:spChg chg="del">
          <ac:chgData name="Justin Yoo" userId="72290f8e-9d14-4509-9bdc-6837d2b9e6e4" providerId="ADAL" clId="{7D57C4C3-1E43-54D6-97BB-6033EB1E9F22}" dt="2026-01-20T02:16:25.019" v="290" actId="700"/>
          <ac:spMkLst>
            <pc:docMk/>
            <pc:sldMk cId="2215192759" sldId="2147479106"/>
            <ac:spMk id="2" creationId="{E4CE3DC7-EBD8-E29A-7FFB-DF83315AD9CC}"/>
          </ac:spMkLst>
        </pc:spChg>
        <pc:picChg chg="add mod">
          <ac:chgData name="Justin Yoo" userId="72290f8e-9d14-4509-9bdc-6837d2b9e6e4" providerId="ADAL" clId="{7D57C4C3-1E43-54D6-97BB-6033EB1E9F22}" dt="2026-01-20T02:16:34.835" v="292" actId="14100"/>
          <ac:picMkLst>
            <pc:docMk/>
            <pc:sldMk cId="2215192759" sldId="2147479106"/>
            <ac:picMk id="3" creationId="{D4720C8A-D4D7-9388-9259-D53243335894}"/>
          </ac:picMkLst>
        </pc:picChg>
      </pc:sldChg>
      <pc:sldChg chg="addSp delSp modSp new del mod modClrScheme chgLayout">
        <pc:chgData name="Justin Yoo" userId="72290f8e-9d14-4509-9bdc-6837d2b9e6e4" providerId="ADAL" clId="{7D57C4C3-1E43-54D6-97BB-6033EB1E9F22}" dt="2026-01-20T02:25:44.995" v="353" actId="2696"/>
        <pc:sldMkLst>
          <pc:docMk/>
          <pc:sldMk cId="433159378" sldId="2147479107"/>
        </pc:sldMkLst>
        <pc:spChg chg="del">
          <ac:chgData name="Justin Yoo" userId="72290f8e-9d14-4509-9bdc-6837d2b9e6e4" providerId="ADAL" clId="{7D57C4C3-1E43-54D6-97BB-6033EB1E9F22}" dt="2026-01-20T02:18:34.746" v="294" actId="700"/>
          <ac:spMkLst>
            <pc:docMk/>
            <pc:sldMk cId="433159378" sldId="2147479107"/>
            <ac:spMk id="2" creationId="{05ABF235-13B8-9925-E839-47903B5AA437}"/>
          </ac:spMkLst>
        </pc:spChg>
        <pc:spChg chg="add mod topLvl">
          <ac:chgData name="Justin Yoo" userId="72290f8e-9d14-4509-9bdc-6837d2b9e6e4" providerId="ADAL" clId="{7D57C4C3-1E43-54D6-97BB-6033EB1E9F22}" dt="2026-01-20T02:23:16.572" v="345" actId="165"/>
          <ac:spMkLst>
            <pc:docMk/>
            <pc:sldMk cId="433159378" sldId="2147479107"/>
            <ac:spMk id="3" creationId="{DD8CDE79-C97A-57A5-DBFC-B7F8461C7362}"/>
          </ac:spMkLst>
        </pc:spChg>
        <pc:spChg chg="add mod topLvl">
          <ac:chgData name="Justin Yoo" userId="72290f8e-9d14-4509-9bdc-6837d2b9e6e4" providerId="ADAL" clId="{7D57C4C3-1E43-54D6-97BB-6033EB1E9F22}" dt="2026-01-20T02:23:16.572" v="345" actId="165"/>
          <ac:spMkLst>
            <pc:docMk/>
            <pc:sldMk cId="433159378" sldId="2147479107"/>
            <ac:spMk id="4" creationId="{A052E866-DA7B-A6A9-BC85-A8A45DCC8C44}"/>
          </ac:spMkLst>
        </pc:spChg>
        <pc:spChg chg="add mod topLvl">
          <ac:chgData name="Justin Yoo" userId="72290f8e-9d14-4509-9bdc-6837d2b9e6e4" providerId="ADAL" clId="{7D57C4C3-1E43-54D6-97BB-6033EB1E9F22}" dt="2026-01-20T02:23:16.572" v="345" actId="165"/>
          <ac:spMkLst>
            <pc:docMk/>
            <pc:sldMk cId="433159378" sldId="2147479107"/>
            <ac:spMk id="5" creationId="{BF4A632C-0474-6A56-2ED2-8FC4D9B6CDC8}"/>
          </ac:spMkLst>
        </pc:spChg>
        <pc:spChg chg="add del mod">
          <ac:chgData name="Justin Yoo" userId="72290f8e-9d14-4509-9bdc-6837d2b9e6e4" providerId="ADAL" clId="{7D57C4C3-1E43-54D6-97BB-6033EB1E9F22}" dt="2026-01-20T02:22:58.559" v="339" actId="478"/>
          <ac:spMkLst>
            <pc:docMk/>
            <pc:sldMk cId="433159378" sldId="2147479107"/>
            <ac:spMk id="6" creationId="{D5A13DCE-C1B4-8AB8-3D76-66381631E630}"/>
          </ac:spMkLst>
        </pc:spChg>
        <pc:spChg chg="add del mod">
          <ac:chgData name="Justin Yoo" userId="72290f8e-9d14-4509-9bdc-6837d2b9e6e4" providerId="ADAL" clId="{7D57C4C3-1E43-54D6-97BB-6033EB1E9F22}" dt="2026-01-20T02:22:56.452" v="338" actId="478"/>
          <ac:spMkLst>
            <pc:docMk/>
            <pc:sldMk cId="433159378" sldId="2147479107"/>
            <ac:spMk id="7" creationId="{A44FAEB8-B2E1-548F-4321-365C0A8613FA}"/>
          </ac:spMkLst>
        </pc:spChg>
        <pc:spChg chg="add del mod">
          <ac:chgData name="Justin Yoo" userId="72290f8e-9d14-4509-9bdc-6837d2b9e6e4" providerId="ADAL" clId="{7D57C4C3-1E43-54D6-97BB-6033EB1E9F22}" dt="2026-01-20T02:22:59.778" v="340" actId="478"/>
          <ac:spMkLst>
            <pc:docMk/>
            <pc:sldMk cId="433159378" sldId="2147479107"/>
            <ac:spMk id="8" creationId="{306AB4A7-A5A3-2747-CB83-F251652D9793}"/>
          </ac:spMkLst>
        </pc:spChg>
        <pc:grpChg chg="add del mod">
          <ac:chgData name="Justin Yoo" userId="72290f8e-9d14-4509-9bdc-6837d2b9e6e4" providerId="ADAL" clId="{7D57C4C3-1E43-54D6-97BB-6033EB1E9F22}" dt="2026-01-20T02:23:16.572" v="345" actId="165"/>
          <ac:grpSpMkLst>
            <pc:docMk/>
            <pc:sldMk cId="433159378" sldId="2147479107"/>
            <ac:grpSpMk id="9" creationId="{D4DBAD14-A41F-EFAF-F484-7A08DC63571A}"/>
          </ac:grpSpMkLst>
        </pc:grpChg>
        <pc:picChg chg="add mod">
          <ac:chgData name="Justin Yoo" userId="72290f8e-9d14-4509-9bdc-6837d2b9e6e4" providerId="ADAL" clId="{7D57C4C3-1E43-54D6-97BB-6033EB1E9F22}" dt="2026-01-20T02:24:11.101" v="348" actId="1076"/>
          <ac:picMkLst>
            <pc:docMk/>
            <pc:sldMk cId="433159378" sldId="2147479107"/>
            <ac:picMk id="10" creationId="{9930896C-097E-A1D7-D2F5-9D51880420A1}"/>
          </ac:picMkLst>
        </pc:picChg>
      </pc:sldChg>
      <pc:sldChg chg="addSp delSp modSp new mod modClrScheme chgLayout">
        <pc:chgData name="Justin Yoo" userId="72290f8e-9d14-4509-9bdc-6837d2b9e6e4" providerId="ADAL" clId="{7D57C4C3-1E43-54D6-97BB-6033EB1E9F22}" dt="2026-01-20T02:46:19.397" v="405" actId="571"/>
        <pc:sldMkLst>
          <pc:docMk/>
          <pc:sldMk cId="2393170664" sldId="2147479108"/>
        </pc:sldMkLst>
        <pc:spChg chg="del">
          <ac:chgData name="Justin Yoo" userId="72290f8e-9d14-4509-9bdc-6837d2b9e6e4" providerId="ADAL" clId="{7D57C4C3-1E43-54D6-97BB-6033EB1E9F22}" dt="2026-01-20T02:24:53.096" v="350" actId="700"/>
          <ac:spMkLst>
            <pc:docMk/>
            <pc:sldMk cId="2393170664" sldId="2147479108"/>
            <ac:spMk id="2" creationId="{10D8B353-7E6D-657E-FA17-C33AFF0FBE41}"/>
          </ac:spMkLst>
        </pc:spChg>
        <pc:picChg chg="add del mod">
          <ac:chgData name="Justin Yoo" userId="72290f8e-9d14-4509-9bdc-6837d2b9e6e4" providerId="ADAL" clId="{7D57C4C3-1E43-54D6-97BB-6033EB1E9F22}" dt="2026-01-20T02:44:13.780" v="379" actId="21"/>
          <ac:picMkLst>
            <pc:docMk/>
            <pc:sldMk cId="2393170664" sldId="2147479108"/>
            <ac:picMk id="3" creationId="{6C309770-5EB9-3158-1A11-BEECF846C9DB}"/>
          </ac:picMkLst>
        </pc:picChg>
        <pc:picChg chg="add mod">
          <ac:chgData name="Justin Yoo" userId="72290f8e-9d14-4509-9bdc-6837d2b9e6e4" providerId="ADAL" clId="{7D57C4C3-1E43-54D6-97BB-6033EB1E9F22}" dt="2026-01-20T02:26:31.917" v="358" actId="167"/>
          <ac:picMkLst>
            <pc:docMk/>
            <pc:sldMk cId="2393170664" sldId="2147479108"/>
            <ac:picMk id="4" creationId="{7E887C3A-7850-8F56-8D6A-54463172AD45}"/>
          </ac:picMkLst>
        </pc:picChg>
        <pc:picChg chg="add del mod">
          <ac:chgData name="Justin Yoo" userId="72290f8e-9d14-4509-9bdc-6837d2b9e6e4" providerId="ADAL" clId="{7D57C4C3-1E43-54D6-97BB-6033EB1E9F22}" dt="2026-01-20T02:44:17.590" v="380" actId="478"/>
          <ac:picMkLst>
            <pc:docMk/>
            <pc:sldMk cId="2393170664" sldId="2147479108"/>
            <ac:picMk id="5" creationId="{C647DE16-2C0B-AF55-2BE2-BF91FDE030FD}"/>
          </ac:picMkLst>
        </pc:picChg>
        <pc:picChg chg="add del mod">
          <ac:chgData name="Justin Yoo" userId="72290f8e-9d14-4509-9bdc-6837d2b9e6e4" providerId="ADAL" clId="{7D57C4C3-1E43-54D6-97BB-6033EB1E9F22}" dt="2026-01-20T02:44:17.590" v="380" actId="478"/>
          <ac:picMkLst>
            <pc:docMk/>
            <pc:sldMk cId="2393170664" sldId="2147479108"/>
            <ac:picMk id="6" creationId="{9AD73D42-2949-6BC5-BB52-A54E302D7D9D}"/>
          </ac:picMkLst>
        </pc:picChg>
        <pc:picChg chg="add del mod">
          <ac:chgData name="Justin Yoo" userId="72290f8e-9d14-4509-9bdc-6837d2b9e6e4" providerId="ADAL" clId="{7D57C4C3-1E43-54D6-97BB-6033EB1E9F22}" dt="2026-01-20T02:44:17.590" v="380" actId="478"/>
          <ac:picMkLst>
            <pc:docMk/>
            <pc:sldMk cId="2393170664" sldId="2147479108"/>
            <ac:picMk id="7" creationId="{2B72DEDF-7F65-DBE3-C3A8-B6D3516ABD97}"/>
          </ac:picMkLst>
        </pc:picChg>
        <pc:picChg chg="add del mod">
          <ac:chgData name="Justin Yoo" userId="72290f8e-9d14-4509-9bdc-6837d2b9e6e4" providerId="ADAL" clId="{7D57C4C3-1E43-54D6-97BB-6033EB1E9F22}" dt="2026-01-20T02:44:17.590" v="380" actId="478"/>
          <ac:picMkLst>
            <pc:docMk/>
            <pc:sldMk cId="2393170664" sldId="2147479108"/>
            <ac:picMk id="8" creationId="{D8F58808-3B1A-600F-9705-8B8E4B7980A9}"/>
          </ac:picMkLst>
        </pc:picChg>
        <pc:picChg chg="add del mod">
          <ac:chgData name="Justin Yoo" userId="72290f8e-9d14-4509-9bdc-6837d2b9e6e4" providerId="ADAL" clId="{7D57C4C3-1E43-54D6-97BB-6033EB1E9F22}" dt="2026-01-20T02:44:17.590" v="380" actId="478"/>
          <ac:picMkLst>
            <pc:docMk/>
            <pc:sldMk cId="2393170664" sldId="2147479108"/>
            <ac:picMk id="9" creationId="{B872507E-44CF-E72C-6196-1BE6447BF14F}"/>
          </ac:picMkLst>
        </pc:picChg>
        <pc:picChg chg="add mod">
          <ac:chgData name="Justin Yoo" userId="72290f8e-9d14-4509-9bdc-6837d2b9e6e4" providerId="ADAL" clId="{7D57C4C3-1E43-54D6-97BB-6033EB1E9F22}" dt="2026-01-20T02:28:59.836" v="377" actId="571"/>
          <ac:picMkLst>
            <pc:docMk/>
            <pc:sldMk cId="2393170664" sldId="2147479108"/>
            <ac:picMk id="10" creationId="{8FF24591-A18E-11B6-3555-CA9F1274C3A4}"/>
          </ac:picMkLst>
        </pc:picChg>
        <pc:picChg chg="add mod">
          <ac:chgData name="Justin Yoo" userId="72290f8e-9d14-4509-9bdc-6837d2b9e6e4" providerId="ADAL" clId="{7D57C4C3-1E43-54D6-97BB-6033EB1E9F22}" dt="2026-01-20T02:44:24.640" v="382" actId="12789"/>
          <ac:picMkLst>
            <pc:docMk/>
            <pc:sldMk cId="2393170664" sldId="2147479108"/>
            <ac:picMk id="11" creationId="{C870DFE6-80F9-47F6-A3D7-B98905BF5422}"/>
          </ac:picMkLst>
        </pc:picChg>
        <pc:picChg chg="add del mod modCrop">
          <ac:chgData name="Justin Yoo" userId="72290f8e-9d14-4509-9bdc-6837d2b9e6e4" providerId="ADAL" clId="{7D57C4C3-1E43-54D6-97BB-6033EB1E9F22}" dt="2026-01-20T02:45:49.544" v="398" actId="478"/>
          <ac:picMkLst>
            <pc:docMk/>
            <pc:sldMk cId="2393170664" sldId="2147479108"/>
            <ac:picMk id="12" creationId="{349B9848-1016-5353-6053-7CA93AC8276D}"/>
          </ac:picMkLst>
        </pc:picChg>
        <pc:picChg chg="add mod modCrop">
          <ac:chgData name="Justin Yoo" userId="72290f8e-9d14-4509-9bdc-6837d2b9e6e4" providerId="ADAL" clId="{7D57C4C3-1E43-54D6-97BB-6033EB1E9F22}" dt="2026-01-20T02:45:01.681" v="387" actId="554"/>
          <ac:picMkLst>
            <pc:docMk/>
            <pc:sldMk cId="2393170664" sldId="2147479108"/>
            <ac:picMk id="13" creationId="{F7B15BE7-3BAB-ACFE-CE96-C381EDA787F3}"/>
          </ac:picMkLst>
        </pc:picChg>
        <pc:picChg chg="add mod">
          <ac:chgData name="Justin Yoo" userId="72290f8e-9d14-4509-9bdc-6837d2b9e6e4" providerId="ADAL" clId="{7D57C4C3-1E43-54D6-97BB-6033EB1E9F22}" dt="2026-01-20T02:45:06.965" v="388" actId="571"/>
          <ac:picMkLst>
            <pc:docMk/>
            <pc:sldMk cId="2393170664" sldId="2147479108"/>
            <ac:picMk id="14" creationId="{FCF53B70-2A99-FE9D-69C1-18ADC68B21A6}"/>
          </ac:picMkLst>
        </pc:picChg>
        <pc:picChg chg="add mod">
          <ac:chgData name="Justin Yoo" userId="72290f8e-9d14-4509-9bdc-6837d2b9e6e4" providerId="ADAL" clId="{7D57C4C3-1E43-54D6-97BB-6033EB1E9F22}" dt="2026-01-20T02:45:08.792" v="389" actId="571"/>
          <ac:picMkLst>
            <pc:docMk/>
            <pc:sldMk cId="2393170664" sldId="2147479108"/>
            <ac:picMk id="15" creationId="{1843DDF6-A7B5-C3A1-B375-CBFAB574420F}"/>
          </ac:picMkLst>
        </pc:picChg>
        <pc:picChg chg="add del mod">
          <ac:chgData name="Justin Yoo" userId="72290f8e-9d14-4509-9bdc-6837d2b9e6e4" providerId="ADAL" clId="{7D57C4C3-1E43-54D6-97BB-6033EB1E9F22}" dt="2026-01-20T02:46:04.484" v="400" actId="478"/>
          <ac:picMkLst>
            <pc:docMk/>
            <pc:sldMk cId="2393170664" sldId="2147479108"/>
            <ac:picMk id="16" creationId="{F647A8D2-AB38-9C40-9683-20562C46B012}"/>
          </ac:picMkLst>
        </pc:picChg>
        <pc:picChg chg="add del mod">
          <ac:chgData name="Justin Yoo" userId="72290f8e-9d14-4509-9bdc-6837d2b9e6e4" providerId="ADAL" clId="{7D57C4C3-1E43-54D6-97BB-6033EB1E9F22}" dt="2026-01-20T02:46:04.484" v="400" actId="478"/>
          <ac:picMkLst>
            <pc:docMk/>
            <pc:sldMk cId="2393170664" sldId="2147479108"/>
            <ac:picMk id="17" creationId="{5961CF6B-763D-9B64-891B-7A3AA1641A02}"/>
          </ac:picMkLst>
        </pc:picChg>
        <pc:picChg chg="add mod modCrop">
          <ac:chgData name="Justin Yoo" userId="72290f8e-9d14-4509-9bdc-6837d2b9e6e4" providerId="ADAL" clId="{7D57C4C3-1E43-54D6-97BB-6033EB1E9F22}" dt="2026-01-20T02:45:57.857" v="399" actId="732"/>
          <ac:picMkLst>
            <pc:docMk/>
            <pc:sldMk cId="2393170664" sldId="2147479108"/>
            <ac:picMk id="18" creationId="{4DFC95A6-E790-FBF6-DCF9-69D61BC0F292}"/>
          </ac:picMkLst>
        </pc:picChg>
        <pc:picChg chg="add mod">
          <ac:chgData name="Justin Yoo" userId="72290f8e-9d14-4509-9bdc-6837d2b9e6e4" providerId="ADAL" clId="{7D57C4C3-1E43-54D6-97BB-6033EB1E9F22}" dt="2026-01-20T02:46:11.718" v="401" actId="571"/>
          <ac:picMkLst>
            <pc:docMk/>
            <pc:sldMk cId="2393170664" sldId="2147479108"/>
            <ac:picMk id="19" creationId="{E05CC032-5E01-8F9D-6686-5B9D67978F7F}"/>
          </ac:picMkLst>
        </pc:picChg>
        <pc:picChg chg="add mod">
          <ac:chgData name="Justin Yoo" userId="72290f8e-9d14-4509-9bdc-6837d2b9e6e4" providerId="ADAL" clId="{7D57C4C3-1E43-54D6-97BB-6033EB1E9F22}" dt="2026-01-20T02:46:13.601" v="402" actId="571"/>
          <ac:picMkLst>
            <pc:docMk/>
            <pc:sldMk cId="2393170664" sldId="2147479108"/>
            <ac:picMk id="20" creationId="{6F27AE64-FC6D-2692-FBB2-F1F66435B499}"/>
          </ac:picMkLst>
        </pc:picChg>
        <pc:picChg chg="add mod">
          <ac:chgData name="Justin Yoo" userId="72290f8e-9d14-4509-9bdc-6837d2b9e6e4" providerId="ADAL" clId="{7D57C4C3-1E43-54D6-97BB-6033EB1E9F22}" dt="2026-01-20T02:46:15.775" v="403" actId="571"/>
          <ac:picMkLst>
            <pc:docMk/>
            <pc:sldMk cId="2393170664" sldId="2147479108"/>
            <ac:picMk id="21" creationId="{012BF96B-BF4E-13D0-04B4-E0FAA0017066}"/>
          </ac:picMkLst>
        </pc:picChg>
        <pc:picChg chg="add mod">
          <ac:chgData name="Justin Yoo" userId="72290f8e-9d14-4509-9bdc-6837d2b9e6e4" providerId="ADAL" clId="{7D57C4C3-1E43-54D6-97BB-6033EB1E9F22}" dt="2026-01-20T02:46:17.539" v="404" actId="571"/>
          <ac:picMkLst>
            <pc:docMk/>
            <pc:sldMk cId="2393170664" sldId="2147479108"/>
            <ac:picMk id="22" creationId="{4057DF1F-F431-8DDD-FD8A-E635E7FAFC52}"/>
          </ac:picMkLst>
        </pc:picChg>
        <pc:picChg chg="add mod">
          <ac:chgData name="Justin Yoo" userId="72290f8e-9d14-4509-9bdc-6837d2b9e6e4" providerId="ADAL" clId="{7D57C4C3-1E43-54D6-97BB-6033EB1E9F22}" dt="2026-01-20T02:46:19.397" v="405" actId="571"/>
          <ac:picMkLst>
            <pc:docMk/>
            <pc:sldMk cId="2393170664" sldId="2147479108"/>
            <ac:picMk id="23" creationId="{1D733B42-37CE-FB56-4214-B9F73566A8AD}"/>
          </ac:picMkLst>
        </pc:picChg>
      </pc:sldChg>
      <pc:sldChg chg="addSp modSp new mod">
        <pc:chgData name="Justin Yoo" userId="72290f8e-9d14-4509-9bdc-6837d2b9e6e4" providerId="ADAL" clId="{7D57C4C3-1E43-54D6-97BB-6033EB1E9F22}" dt="2026-01-20T02:55:49.997" v="684" actId="1076"/>
        <pc:sldMkLst>
          <pc:docMk/>
          <pc:sldMk cId="3960945585" sldId="2147479109"/>
        </pc:sldMkLst>
        <pc:spChg chg="add mod">
          <ac:chgData name="Justin Yoo" userId="72290f8e-9d14-4509-9bdc-6837d2b9e6e4" providerId="ADAL" clId="{7D57C4C3-1E43-54D6-97BB-6033EB1E9F22}" dt="2026-01-20T02:53:15.323" v="654" actId="207"/>
          <ac:spMkLst>
            <pc:docMk/>
            <pc:sldMk cId="3960945585" sldId="2147479109"/>
            <ac:spMk id="6" creationId="{2DC29ADB-6B86-9DFF-F7ED-FF90253C0155}"/>
          </ac:spMkLst>
        </pc:spChg>
        <pc:spChg chg="add mod">
          <ac:chgData name="Justin Yoo" userId="72290f8e-9d14-4509-9bdc-6837d2b9e6e4" providerId="ADAL" clId="{7D57C4C3-1E43-54D6-97BB-6033EB1E9F22}" dt="2026-01-20T02:55:35.632" v="681" actId="1035"/>
          <ac:spMkLst>
            <pc:docMk/>
            <pc:sldMk cId="3960945585" sldId="2147479109"/>
            <ac:spMk id="7" creationId="{5DDD309C-86F3-F66A-A7AB-97B6EEA64369}"/>
          </ac:spMkLst>
        </pc:spChg>
        <pc:spChg chg="add mod">
          <ac:chgData name="Justin Yoo" userId="72290f8e-9d14-4509-9bdc-6837d2b9e6e4" providerId="ADAL" clId="{7D57C4C3-1E43-54D6-97BB-6033EB1E9F22}" dt="2026-01-20T02:55:43.257" v="682" actId="571"/>
          <ac:spMkLst>
            <pc:docMk/>
            <pc:sldMk cId="3960945585" sldId="2147479109"/>
            <ac:spMk id="8" creationId="{5A9A9D6D-873D-9733-A99F-81C5E1A33232}"/>
          </ac:spMkLst>
        </pc:spChg>
        <pc:spChg chg="add mod">
          <ac:chgData name="Justin Yoo" userId="72290f8e-9d14-4509-9bdc-6837d2b9e6e4" providerId="ADAL" clId="{7D57C4C3-1E43-54D6-97BB-6033EB1E9F22}" dt="2026-01-20T02:55:49.997" v="684" actId="1076"/>
          <ac:spMkLst>
            <pc:docMk/>
            <pc:sldMk cId="3960945585" sldId="2147479109"/>
            <ac:spMk id="9" creationId="{E192A0B0-A5A1-7445-8EC6-6260AD3074DD}"/>
          </ac:spMkLst>
        </pc:spChg>
        <pc:picChg chg="add mod">
          <ac:chgData name="Justin Yoo" userId="72290f8e-9d14-4509-9bdc-6837d2b9e6e4" providerId="ADAL" clId="{7D57C4C3-1E43-54D6-97BB-6033EB1E9F22}" dt="2026-01-20T02:26:14.787" v="356" actId="14100"/>
          <ac:picMkLst>
            <pc:docMk/>
            <pc:sldMk cId="3960945585" sldId="2147479109"/>
            <ac:picMk id="2" creationId="{D9D4D201-2BB7-04EF-F43F-BC4BDE566BED}"/>
          </ac:picMkLst>
        </pc:picChg>
        <pc:picChg chg="add mod modCrop">
          <ac:chgData name="Justin Yoo" userId="72290f8e-9d14-4509-9bdc-6837d2b9e6e4" providerId="ADAL" clId="{7D57C4C3-1E43-54D6-97BB-6033EB1E9F22}" dt="2026-01-20T02:50:26.306" v="610" actId="552"/>
          <ac:picMkLst>
            <pc:docMk/>
            <pc:sldMk cId="3960945585" sldId="2147479109"/>
            <ac:picMk id="3" creationId="{33D84BF8-43E6-B851-5746-38907D91A106}"/>
          </ac:picMkLst>
        </pc:picChg>
        <pc:picChg chg="add mod">
          <ac:chgData name="Justin Yoo" userId="72290f8e-9d14-4509-9bdc-6837d2b9e6e4" providerId="ADAL" clId="{7D57C4C3-1E43-54D6-97BB-6033EB1E9F22}" dt="2026-01-20T02:50:35.929" v="611" actId="571"/>
          <ac:picMkLst>
            <pc:docMk/>
            <pc:sldMk cId="3960945585" sldId="2147479109"/>
            <ac:picMk id="4" creationId="{3175C36B-3103-4B2F-D695-9C744CDF49D4}"/>
          </ac:picMkLst>
        </pc:picChg>
        <pc:picChg chg="add mod">
          <ac:chgData name="Justin Yoo" userId="72290f8e-9d14-4509-9bdc-6837d2b9e6e4" providerId="ADAL" clId="{7D57C4C3-1E43-54D6-97BB-6033EB1E9F22}" dt="2026-01-20T02:50:39.033" v="612" actId="571"/>
          <ac:picMkLst>
            <pc:docMk/>
            <pc:sldMk cId="3960945585" sldId="2147479109"/>
            <ac:picMk id="5" creationId="{8A7EA04C-61D8-52B8-8714-AFBDC5E7F934}"/>
          </ac:picMkLst>
        </pc:picChg>
      </pc:sldChg>
      <pc:sldChg chg="addSp modSp new mod modClrScheme chgLayout">
        <pc:chgData name="Justin Yoo" userId="72290f8e-9d14-4509-9bdc-6837d2b9e6e4" providerId="ADAL" clId="{7D57C4C3-1E43-54D6-97BB-6033EB1E9F22}" dt="2026-01-20T02:59:22.112" v="722" actId="207"/>
        <pc:sldMkLst>
          <pc:docMk/>
          <pc:sldMk cId="4040261084" sldId="2147479110"/>
        </pc:sldMkLst>
        <pc:spChg chg="add mod">
          <ac:chgData name="Justin Yoo" userId="72290f8e-9d14-4509-9bdc-6837d2b9e6e4" providerId="ADAL" clId="{7D57C4C3-1E43-54D6-97BB-6033EB1E9F22}" dt="2026-01-20T02:59:22.112" v="722" actId="207"/>
          <ac:spMkLst>
            <pc:docMk/>
            <pc:sldMk cId="4040261084" sldId="2147479110"/>
            <ac:spMk id="2" creationId="{061A6E35-6348-2F45-2F77-25E294E423C6}"/>
          </ac:spMkLst>
        </pc:spChg>
      </pc:sldChg>
      <pc:sldChg chg="modSp new mod">
        <pc:chgData name="Justin Yoo" userId="72290f8e-9d14-4509-9bdc-6837d2b9e6e4" providerId="ADAL" clId="{7D57C4C3-1E43-54D6-97BB-6033EB1E9F22}" dt="2026-01-20T02:59:29.073" v="723" actId="207"/>
        <pc:sldMkLst>
          <pc:docMk/>
          <pc:sldMk cId="2389636770" sldId="2147479111"/>
        </pc:sldMkLst>
        <pc:spChg chg="mod">
          <ac:chgData name="Justin Yoo" userId="72290f8e-9d14-4509-9bdc-6837d2b9e6e4" providerId="ADAL" clId="{7D57C4C3-1E43-54D6-97BB-6033EB1E9F22}" dt="2026-01-20T02:59:29.073" v="723" actId="207"/>
          <ac:spMkLst>
            <pc:docMk/>
            <pc:sldMk cId="2389636770" sldId="2147479111"/>
            <ac:spMk id="2" creationId="{122CB2C2-5FE8-7885-F846-749EE1F0BBAC}"/>
          </ac:spMkLst>
        </pc:spChg>
      </pc:sldChg>
      <pc:sldChg chg="delSp modSp add mod">
        <pc:chgData name="Justin Yoo" userId="72290f8e-9d14-4509-9bdc-6837d2b9e6e4" providerId="ADAL" clId="{7D57C4C3-1E43-54D6-97BB-6033EB1E9F22}" dt="2026-01-20T02:58:16.925" v="709" actId="692"/>
        <pc:sldMkLst>
          <pc:docMk/>
          <pc:sldMk cId="2094157406" sldId="2147479112"/>
        </pc:sldMkLst>
        <pc:spChg chg="mod">
          <ac:chgData name="Justin Yoo" userId="72290f8e-9d14-4509-9bdc-6837d2b9e6e4" providerId="ADAL" clId="{7D57C4C3-1E43-54D6-97BB-6033EB1E9F22}" dt="2026-01-20T02:58:16.925" v="709" actId="692"/>
          <ac:spMkLst>
            <pc:docMk/>
            <pc:sldMk cId="2094157406" sldId="2147479112"/>
            <ac:spMk id="8" creationId="{8B6A0DF5-208E-62C0-9054-0E1AF80D3AC0}"/>
          </ac:spMkLst>
        </pc:spChg>
        <pc:spChg chg="del">
          <ac:chgData name="Justin Yoo" userId="72290f8e-9d14-4509-9bdc-6837d2b9e6e4" providerId="ADAL" clId="{7D57C4C3-1E43-54D6-97BB-6033EB1E9F22}" dt="2026-01-20T02:56:05.558" v="689" actId="478"/>
          <ac:spMkLst>
            <pc:docMk/>
            <pc:sldMk cId="2094157406" sldId="2147479112"/>
            <ac:spMk id="9" creationId="{A5B09C00-A64B-51B7-8AC3-6BB376DB694A}"/>
          </ac:spMkLst>
        </pc:spChg>
      </pc:sldChg>
      <pc:sldChg chg="add del">
        <pc:chgData name="Justin Yoo" userId="72290f8e-9d14-4509-9bdc-6837d2b9e6e4" providerId="ADAL" clId="{7D57C4C3-1E43-54D6-97BB-6033EB1E9F22}" dt="2026-01-20T02:55:56.628" v="685" actId="2696"/>
        <pc:sldMkLst>
          <pc:docMk/>
          <pc:sldMk cId="3137244820" sldId="2147479112"/>
        </pc:sldMkLst>
      </pc:sldChg>
      <pc:sldChg chg="add del">
        <pc:chgData name="Justin Yoo" userId="72290f8e-9d14-4509-9bdc-6837d2b9e6e4" providerId="ADAL" clId="{7D57C4C3-1E43-54D6-97BB-6033EB1E9F22}" dt="2026-01-20T02:55:56.628" v="685" actId="2696"/>
        <pc:sldMkLst>
          <pc:docMk/>
          <pc:sldMk cId="415170096" sldId="2147479113"/>
        </pc:sldMkLst>
      </pc:sldChg>
      <pc:sldChg chg="addSp delSp modSp add mod ord">
        <pc:chgData name="Justin Yoo" userId="72290f8e-9d14-4509-9bdc-6837d2b9e6e4" providerId="ADAL" clId="{7D57C4C3-1E43-54D6-97BB-6033EB1E9F22}" dt="2026-01-20T02:58:02.690" v="706" actId="20578"/>
        <pc:sldMkLst>
          <pc:docMk/>
          <pc:sldMk cId="1285049551" sldId="2147479113"/>
        </pc:sldMkLst>
        <pc:spChg chg="add del">
          <ac:chgData name="Justin Yoo" userId="72290f8e-9d14-4509-9bdc-6837d2b9e6e4" providerId="ADAL" clId="{7D57C4C3-1E43-54D6-97BB-6033EB1E9F22}" dt="2026-01-20T02:56:25.709" v="691" actId="478"/>
          <ac:spMkLst>
            <pc:docMk/>
            <pc:sldMk cId="1285049551" sldId="2147479113"/>
            <ac:spMk id="8" creationId="{9A50C61E-FF2B-1B17-E53C-A270721C0EDC}"/>
          </ac:spMkLst>
        </pc:spChg>
        <pc:spChg chg="add del mod">
          <ac:chgData name="Justin Yoo" userId="72290f8e-9d14-4509-9bdc-6837d2b9e6e4" providerId="ADAL" clId="{7D57C4C3-1E43-54D6-97BB-6033EB1E9F22}" dt="2026-01-20T02:57:51.184" v="705" actId="692"/>
          <ac:spMkLst>
            <pc:docMk/>
            <pc:sldMk cId="1285049551" sldId="2147479113"/>
            <ac:spMk id="9" creationId="{53AFCE39-C46F-5CB9-EB90-C7A299972623}"/>
          </ac:spMkLst>
        </pc:spChg>
      </pc:sldChg>
      <pc:sldChg chg="add del">
        <pc:chgData name="Justin Yoo" userId="72290f8e-9d14-4509-9bdc-6837d2b9e6e4" providerId="ADAL" clId="{7D57C4C3-1E43-54D6-97BB-6033EB1E9F22}" dt="2026-01-20T02:55:56.628" v="685" actId="2696"/>
        <pc:sldMkLst>
          <pc:docMk/>
          <pc:sldMk cId="583021902" sldId="2147479114"/>
        </pc:sldMkLst>
      </pc:sldChg>
      <pc:sldChg chg="delSp modSp add mod">
        <pc:chgData name="Justin Yoo" userId="72290f8e-9d14-4509-9bdc-6837d2b9e6e4" providerId="ADAL" clId="{7D57C4C3-1E43-54D6-97BB-6033EB1E9F22}" dt="2026-01-20T02:58:46.876" v="721" actId="14100"/>
        <pc:sldMkLst>
          <pc:docMk/>
          <pc:sldMk cId="2332766286" sldId="2147479114"/>
        </pc:sldMkLst>
        <pc:spChg chg="mod">
          <ac:chgData name="Justin Yoo" userId="72290f8e-9d14-4509-9bdc-6837d2b9e6e4" providerId="ADAL" clId="{7D57C4C3-1E43-54D6-97BB-6033EB1E9F22}" dt="2026-01-20T02:58:46.876" v="721" actId="14100"/>
          <ac:spMkLst>
            <pc:docMk/>
            <pc:sldMk cId="2332766286" sldId="2147479114"/>
            <ac:spMk id="7" creationId="{CAF08346-23EC-D235-C86B-C1E81719E66F}"/>
          </ac:spMkLst>
        </pc:spChg>
        <pc:spChg chg="del">
          <ac:chgData name="Justin Yoo" userId="72290f8e-9d14-4509-9bdc-6837d2b9e6e4" providerId="ADAL" clId="{7D57C4C3-1E43-54D6-97BB-6033EB1E9F22}" dt="2026-01-20T02:58:21.524" v="710" actId="478"/>
          <ac:spMkLst>
            <pc:docMk/>
            <pc:sldMk cId="2332766286" sldId="2147479114"/>
            <ac:spMk id="8" creationId="{44C9C48D-90AD-0BC2-ABE1-9C66F052360E}"/>
          </ac:spMkLst>
        </pc:spChg>
        <pc:spChg chg="del">
          <ac:chgData name="Justin Yoo" userId="72290f8e-9d14-4509-9bdc-6837d2b9e6e4" providerId="ADAL" clId="{7D57C4C3-1E43-54D6-97BB-6033EB1E9F22}" dt="2026-01-20T02:58:21.524" v="710" actId="478"/>
          <ac:spMkLst>
            <pc:docMk/>
            <pc:sldMk cId="2332766286" sldId="2147479114"/>
            <ac:spMk id="9" creationId="{980E1CDD-D6C5-561E-2512-1F16E755BAA6}"/>
          </ac:spMkLst>
        </pc:spChg>
      </pc:sldChg>
      <pc:sldChg chg="modSp add mod ord">
        <pc:chgData name="Justin Yoo" userId="72290f8e-9d14-4509-9bdc-6837d2b9e6e4" providerId="ADAL" clId="{7D57C4C3-1E43-54D6-97BB-6033EB1E9F22}" dt="2026-01-20T03:02:33.866" v="813" actId="14100"/>
        <pc:sldMkLst>
          <pc:docMk/>
          <pc:sldMk cId="3841484403" sldId="2147479115"/>
        </pc:sldMkLst>
        <pc:spChg chg="mod">
          <ac:chgData name="Justin Yoo" userId="72290f8e-9d14-4509-9bdc-6837d2b9e6e4" providerId="ADAL" clId="{7D57C4C3-1E43-54D6-97BB-6033EB1E9F22}" dt="2026-01-20T03:02:33.866" v="813" actId="14100"/>
          <ac:spMkLst>
            <pc:docMk/>
            <pc:sldMk cId="3841484403" sldId="2147479115"/>
            <ac:spMk id="4" creationId="{6C9DB554-981A-F85B-40B7-E9B407C64186}"/>
          </ac:spMkLst>
        </pc:spChg>
      </pc:sldChg>
      <pc:sldChg chg="new del">
        <pc:chgData name="Justin Yoo" userId="72290f8e-9d14-4509-9bdc-6837d2b9e6e4" providerId="ADAL" clId="{7D57C4C3-1E43-54D6-97BB-6033EB1E9F22}" dt="2026-01-20T03:01:41.925" v="776" actId="2696"/>
        <pc:sldMkLst>
          <pc:docMk/>
          <pc:sldMk cId="1496465162" sldId="2147479116"/>
        </pc:sldMkLst>
      </pc:sldChg>
      <pc:sldChg chg="modSp add mod">
        <pc:chgData name="Justin Yoo" userId="72290f8e-9d14-4509-9bdc-6837d2b9e6e4" providerId="ADAL" clId="{7D57C4C3-1E43-54D6-97BB-6033EB1E9F22}" dt="2026-01-20T03:02:45.408" v="841" actId="14100"/>
        <pc:sldMkLst>
          <pc:docMk/>
          <pc:sldMk cId="2557400232" sldId="2147479116"/>
        </pc:sldMkLst>
        <pc:spChg chg="mod">
          <ac:chgData name="Justin Yoo" userId="72290f8e-9d14-4509-9bdc-6837d2b9e6e4" providerId="ADAL" clId="{7D57C4C3-1E43-54D6-97BB-6033EB1E9F22}" dt="2026-01-20T03:02:45.408" v="841" actId="14100"/>
          <ac:spMkLst>
            <pc:docMk/>
            <pc:sldMk cId="2557400232" sldId="2147479116"/>
            <ac:spMk id="4" creationId="{F6182432-9A60-CAAE-2D13-207D51CFA913}"/>
          </ac:spMkLst>
        </pc:spChg>
      </pc:sldChg>
      <pc:sldChg chg="addSp delSp modSp add mod">
        <pc:chgData name="Justin Yoo" userId="72290f8e-9d14-4509-9bdc-6837d2b9e6e4" providerId="ADAL" clId="{7D57C4C3-1E43-54D6-97BB-6033EB1E9F22}" dt="2026-01-20T12:53:39.663" v="1382" actId="6549"/>
        <pc:sldMkLst>
          <pc:docMk/>
          <pc:sldMk cId="2646340246" sldId="2147479117"/>
        </pc:sldMkLst>
        <pc:spChg chg="mod">
          <ac:chgData name="Justin Yoo" userId="72290f8e-9d14-4509-9bdc-6837d2b9e6e4" providerId="ADAL" clId="{7D57C4C3-1E43-54D6-97BB-6033EB1E9F22}" dt="2026-01-20T12:53:39.663" v="1382" actId="6549"/>
          <ac:spMkLst>
            <pc:docMk/>
            <pc:sldMk cId="2646340246" sldId="2147479117"/>
            <ac:spMk id="2" creationId="{523131FE-205C-46F0-C8B4-3B51EC092988}"/>
          </ac:spMkLst>
        </pc:spChg>
        <pc:spChg chg="add del mod">
          <ac:chgData name="Justin Yoo" userId="72290f8e-9d14-4509-9bdc-6837d2b9e6e4" providerId="ADAL" clId="{7D57C4C3-1E43-54D6-97BB-6033EB1E9F22}" dt="2026-01-20T03:10:15.050" v="958" actId="478"/>
          <ac:spMkLst>
            <pc:docMk/>
            <pc:sldMk cId="2646340246" sldId="2147479117"/>
            <ac:spMk id="3" creationId="{59BD4493-5A7F-977C-8C16-EA74B1805278}"/>
          </ac:spMkLst>
        </pc:spChg>
        <pc:spChg chg="add mod">
          <ac:chgData name="Justin Yoo" userId="72290f8e-9d14-4509-9bdc-6837d2b9e6e4" providerId="ADAL" clId="{7D57C4C3-1E43-54D6-97BB-6033EB1E9F22}" dt="2026-01-20T03:10:06.817" v="957"/>
          <ac:spMkLst>
            <pc:docMk/>
            <pc:sldMk cId="2646340246" sldId="2147479117"/>
            <ac:spMk id="4" creationId="{16B04668-A372-FD66-052D-7854402E65F0}"/>
          </ac:spMkLst>
        </pc:spChg>
        <pc:cxnChg chg="add del mod">
          <ac:chgData name="Justin Yoo" userId="72290f8e-9d14-4509-9bdc-6837d2b9e6e4" providerId="ADAL" clId="{7D57C4C3-1E43-54D6-97BB-6033EB1E9F22}" dt="2026-01-20T03:12:18.064" v="975" actId="478"/>
          <ac:cxnSpMkLst>
            <pc:docMk/>
            <pc:sldMk cId="2646340246" sldId="2147479117"/>
            <ac:cxnSpMk id="5" creationId="{4F26D6A7-7E94-FC30-6F80-B69B073A92DD}"/>
          </ac:cxnSpMkLst>
        </pc:cxnChg>
        <pc:cxnChg chg="add mod">
          <ac:chgData name="Justin Yoo" userId="72290f8e-9d14-4509-9bdc-6837d2b9e6e4" providerId="ADAL" clId="{7D57C4C3-1E43-54D6-97BB-6033EB1E9F22}" dt="2026-01-20T03:12:16.061" v="974" actId="1076"/>
          <ac:cxnSpMkLst>
            <pc:docMk/>
            <pc:sldMk cId="2646340246" sldId="2147479117"/>
            <ac:cxnSpMk id="9" creationId="{28FF1894-2532-30D5-AB10-42A1645E22F7}"/>
          </ac:cxnSpMkLst>
        </pc:cxnChg>
      </pc:sldChg>
      <pc:sldChg chg="addSp delSp modSp add mod">
        <pc:chgData name="Justin Yoo" userId="72290f8e-9d14-4509-9bdc-6837d2b9e6e4" providerId="ADAL" clId="{7D57C4C3-1E43-54D6-97BB-6033EB1E9F22}" dt="2026-01-20T12:53:57.157" v="1390" actId="6549"/>
        <pc:sldMkLst>
          <pc:docMk/>
          <pc:sldMk cId="3599471259" sldId="2147479118"/>
        </pc:sldMkLst>
        <pc:spChg chg="mod">
          <ac:chgData name="Justin Yoo" userId="72290f8e-9d14-4509-9bdc-6837d2b9e6e4" providerId="ADAL" clId="{7D57C4C3-1E43-54D6-97BB-6033EB1E9F22}" dt="2026-01-20T12:53:57.157" v="1390" actId="6549"/>
          <ac:spMkLst>
            <pc:docMk/>
            <pc:sldMk cId="3599471259" sldId="2147479118"/>
            <ac:spMk id="2" creationId="{BF49DAEE-2036-3E9A-5587-87BB3024565D}"/>
          </ac:spMkLst>
        </pc:spChg>
        <pc:cxnChg chg="add del mod">
          <ac:chgData name="Justin Yoo" userId="72290f8e-9d14-4509-9bdc-6837d2b9e6e4" providerId="ADAL" clId="{7D57C4C3-1E43-54D6-97BB-6033EB1E9F22}" dt="2026-01-20T03:12:27.769" v="978" actId="478"/>
          <ac:cxnSpMkLst>
            <pc:docMk/>
            <pc:sldMk cId="3599471259" sldId="2147479118"/>
            <ac:cxnSpMk id="3" creationId="{620BDE7F-D3B6-5F0B-B9C1-5C698D52AFE2}"/>
          </ac:cxnSpMkLst>
        </pc:cxnChg>
        <pc:cxnChg chg="add mod">
          <ac:chgData name="Justin Yoo" userId="72290f8e-9d14-4509-9bdc-6837d2b9e6e4" providerId="ADAL" clId="{7D57C4C3-1E43-54D6-97BB-6033EB1E9F22}" dt="2026-01-20T03:12:25.509" v="977" actId="1076"/>
          <ac:cxnSpMkLst>
            <pc:docMk/>
            <pc:sldMk cId="3599471259" sldId="2147479118"/>
            <ac:cxnSpMk id="4" creationId="{7FCF650A-E6AD-0A1A-2B99-6D3BFB93E983}"/>
          </ac:cxnSpMkLst>
        </pc:cxnChg>
      </pc:sldChg>
      <pc:sldChg chg="addSp delSp modSp add mod">
        <pc:chgData name="Justin Yoo" userId="72290f8e-9d14-4509-9bdc-6837d2b9e6e4" providerId="ADAL" clId="{7D57C4C3-1E43-54D6-97BB-6033EB1E9F22}" dt="2026-01-20T12:54:27.239" v="1403" actId="207"/>
        <pc:sldMkLst>
          <pc:docMk/>
          <pc:sldMk cId="883066522" sldId="2147479119"/>
        </pc:sldMkLst>
        <pc:spChg chg="mod">
          <ac:chgData name="Justin Yoo" userId="72290f8e-9d14-4509-9bdc-6837d2b9e6e4" providerId="ADAL" clId="{7D57C4C3-1E43-54D6-97BB-6033EB1E9F22}" dt="2026-01-20T12:54:27.239" v="1403" actId="207"/>
          <ac:spMkLst>
            <pc:docMk/>
            <pc:sldMk cId="883066522" sldId="2147479119"/>
            <ac:spMk id="2" creationId="{F13C0F29-6F40-1624-0E19-B2D674953AF7}"/>
          </ac:spMkLst>
        </pc:spChg>
        <pc:spChg chg="add mod">
          <ac:chgData name="Justin Yoo" userId="72290f8e-9d14-4509-9bdc-6837d2b9e6e4" providerId="ADAL" clId="{7D57C4C3-1E43-54D6-97BB-6033EB1E9F22}" dt="2026-01-20T03:20:07.742" v="1229" actId="14100"/>
          <ac:spMkLst>
            <pc:docMk/>
            <pc:sldMk cId="883066522" sldId="2147479119"/>
            <ac:spMk id="3" creationId="{0A439AED-C2D7-B790-1F5A-70D619EF5B98}"/>
          </ac:spMkLst>
        </pc:spChg>
        <pc:spChg chg="add mod">
          <ac:chgData name="Justin Yoo" userId="72290f8e-9d14-4509-9bdc-6837d2b9e6e4" providerId="ADAL" clId="{7D57C4C3-1E43-54D6-97BB-6033EB1E9F22}" dt="2026-01-20T03:20:16.193" v="1232" actId="14100"/>
          <ac:spMkLst>
            <pc:docMk/>
            <pc:sldMk cId="883066522" sldId="2147479119"/>
            <ac:spMk id="4" creationId="{83687BA8-2040-F8A6-A84D-9B31705D3FBD}"/>
          </ac:spMkLst>
        </pc:spChg>
        <pc:spChg chg="del">
          <ac:chgData name="Justin Yoo" userId="72290f8e-9d14-4509-9bdc-6837d2b9e6e4" providerId="ADAL" clId="{7D57C4C3-1E43-54D6-97BB-6033EB1E9F22}" dt="2026-01-20T03:13:38.791" v="980" actId="478"/>
          <ac:spMkLst>
            <pc:docMk/>
            <pc:sldMk cId="883066522" sldId="2147479119"/>
            <ac:spMk id="6" creationId="{B2C616B9-4295-F773-FE3C-66B8F631CE54}"/>
          </ac:spMkLst>
        </pc:spChg>
        <pc:spChg chg="del">
          <ac:chgData name="Justin Yoo" userId="72290f8e-9d14-4509-9bdc-6837d2b9e6e4" providerId="ADAL" clId="{7D57C4C3-1E43-54D6-97BB-6033EB1E9F22}" dt="2026-01-20T03:13:38.791" v="980" actId="478"/>
          <ac:spMkLst>
            <pc:docMk/>
            <pc:sldMk cId="883066522" sldId="2147479119"/>
            <ac:spMk id="7" creationId="{0AC4565D-9082-857B-1FD9-2EA0CEE1ECAC}"/>
          </ac:spMkLst>
        </pc:spChg>
        <pc:spChg chg="del">
          <ac:chgData name="Justin Yoo" userId="72290f8e-9d14-4509-9bdc-6837d2b9e6e4" providerId="ADAL" clId="{7D57C4C3-1E43-54D6-97BB-6033EB1E9F22}" dt="2026-01-20T03:14:20.251" v="982" actId="478"/>
          <ac:spMkLst>
            <pc:docMk/>
            <pc:sldMk cId="883066522" sldId="2147479119"/>
            <ac:spMk id="8" creationId="{87032D62-F83B-2382-02B6-92D5BEB58FDB}"/>
          </ac:spMkLst>
        </pc:spChg>
        <pc:spChg chg="del">
          <ac:chgData name="Justin Yoo" userId="72290f8e-9d14-4509-9bdc-6837d2b9e6e4" providerId="ADAL" clId="{7D57C4C3-1E43-54D6-97BB-6033EB1E9F22}" dt="2026-01-20T03:13:38.791" v="980" actId="478"/>
          <ac:spMkLst>
            <pc:docMk/>
            <pc:sldMk cId="883066522" sldId="2147479119"/>
            <ac:spMk id="9" creationId="{BCE7D00F-0A24-D0F6-EFCB-A73B3EAF1ABB}"/>
          </ac:spMkLst>
        </pc:spChg>
        <pc:spChg chg="del">
          <ac:chgData name="Justin Yoo" userId="72290f8e-9d14-4509-9bdc-6837d2b9e6e4" providerId="ADAL" clId="{7D57C4C3-1E43-54D6-97BB-6033EB1E9F22}" dt="2026-01-20T03:13:38.791" v="980" actId="478"/>
          <ac:spMkLst>
            <pc:docMk/>
            <pc:sldMk cId="883066522" sldId="2147479119"/>
            <ac:spMk id="10" creationId="{97715D79-8678-1C2C-CF2D-643AD35C457A}"/>
          </ac:spMkLst>
        </pc:spChg>
        <pc:spChg chg="add mod">
          <ac:chgData name="Justin Yoo" userId="72290f8e-9d14-4509-9bdc-6837d2b9e6e4" providerId="ADAL" clId="{7D57C4C3-1E43-54D6-97BB-6033EB1E9F22}" dt="2026-01-20T03:20:55.751" v="1240" actId="14100"/>
          <ac:spMkLst>
            <pc:docMk/>
            <pc:sldMk cId="883066522" sldId="2147479119"/>
            <ac:spMk id="12" creationId="{667D629E-23B7-4280-4672-4E4B67E6D2B7}"/>
          </ac:spMkLst>
        </pc:spChg>
        <pc:cxnChg chg="add mod">
          <ac:chgData name="Justin Yoo" userId="72290f8e-9d14-4509-9bdc-6837d2b9e6e4" providerId="ADAL" clId="{7D57C4C3-1E43-54D6-97BB-6033EB1E9F22}" dt="2026-01-20T03:20:29.988" v="1235" actId="14100"/>
          <ac:cxnSpMkLst>
            <pc:docMk/>
            <pc:sldMk cId="883066522" sldId="2147479119"/>
            <ac:cxnSpMk id="5" creationId="{8272466A-D9CA-438C-4955-55DA5A044D24}"/>
          </ac:cxnSpMkLst>
        </pc:cxnChg>
        <pc:cxnChg chg="del">
          <ac:chgData name="Justin Yoo" userId="72290f8e-9d14-4509-9bdc-6837d2b9e6e4" providerId="ADAL" clId="{7D57C4C3-1E43-54D6-97BB-6033EB1E9F22}" dt="2026-01-20T03:18:24.232" v="1219" actId="478"/>
          <ac:cxnSpMkLst>
            <pc:docMk/>
            <pc:sldMk cId="883066522" sldId="2147479119"/>
            <ac:cxnSpMk id="13" creationId="{7227E6F6-61FC-A5FB-3932-4CF2A859FDCD}"/>
          </ac:cxnSpMkLst>
        </pc:cxnChg>
      </pc:sldChg>
      <pc:sldChg chg="addSp delSp modSp add mod">
        <pc:chgData name="Justin Yoo" userId="72290f8e-9d14-4509-9bdc-6837d2b9e6e4" providerId="ADAL" clId="{7D57C4C3-1E43-54D6-97BB-6033EB1E9F22}" dt="2026-01-20T12:55:36.173" v="1425" actId="14100"/>
        <pc:sldMkLst>
          <pc:docMk/>
          <pc:sldMk cId="2332338142" sldId="2147479120"/>
        </pc:sldMkLst>
        <pc:spChg chg="mod">
          <ac:chgData name="Justin Yoo" userId="72290f8e-9d14-4509-9bdc-6837d2b9e6e4" providerId="ADAL" clId="{7D57C4C3-1E43-54D6-97BB-6033EB1E9F22}" dt="2026-01-20T12:55:36.173" v="1425" actId="14100"/>
          <ac:spMkLst>
            <pc:docMk/>
            <pc:sldMk cId="2332338142" sldId="2147479120"/>
            <ac:spMk id="2" creationId="{1781047D-D86C-C680-1B7B-41A30F99D9B5}"/>
          </ac:spMkLst>
        </pc:spChg>
        <pc:spChg chg="add del mod">
          <ac:chgData name="Justin Yoo" userId="72290f8e-9d14-4509-9bdc-6837d2b9e6e4" providerId="ADAL" clId="{7D57C4C3-1E43-54D6-97BB-6033EB1E9F22}" dt="2026-01-20T03:24:58.319" v="1354" actId="478"/>
          <ac:spMkLst>
            <pc:docMk/>
            <pc:sldMk cId="2332338142" sldId="2147479120"/>
            <ac:spMk id="6" creationId="{6BB3AFB9-3324-CC67-49A1-8E21D234D841}"/>
          </ac:spMkLst>
        </pc:spChg>
        <pc:spChg chg="del">
          <ac:chgData name="Justin Yoo" userId="72290f8e-9d14-4509-9bdc-6837d2b9e6e4" providerId="ADAL" clId="{7D57C4C3-1E43-54D6-97BB-6033EB1E9F22}" dt="2026-01-20T03:21:03.982" v="1242" actId="478"/>
          <ac:spMkLst>
            <pc:docMk/>
            <pc:sldMk cId="2332338142" sldId="2147479120"/>
            <ac:spMk id="12" creationId="{A1EA70FD-2F49-A772-599F-EEECD82E2F4E}"/>
          </ac:spMkLst>
        </pc:spChg>
        <pc:cxnChg chg="mod">
          <ac:chgData name="Justin Yoo" userId="72290f8e-9d14-4509-9bdc-6837d2b9e6e4" providerId="ADAL" clId="{7D57C4C3-1E43-54D6-97BB-6033EB1E9F22}" dt="2026-01-20T03:21:08.184" v="1243" actId="1076"/>
          <ac:cxnSpMkLst>
            <pc:docMk/>
            <pc:sldMk cId="2332338142" sldId="2147479120"/>
            <ac:cxnSpMk id="5" creationId="{F431EAA5-D174-5BBC-70EB-0FC0FAAFC8F7}"/>
          </ac:cxnSpMkLst>
        </pc:cxnChg>
      </pc:sldChg>
      <pc:sldChg chg="addSp modSp add mod">
        <pc:chgData name="Justin Yoo" userId="72290f8e-9d14-4509-9bdc-6837d2b9e6e4" providerId="ADAL" clId="{7D57C4C3-1E43-54D6-97BB-6033EB1E9F22}" dt="2026-01-20T12:54:10.360" v="1398" actId="6549"/>
        <pc:sldMkLst>
          <pc:docMk/>
          <pc:sldMk cId="2594744002" sldId="2147479121"/>
        </pc:sldMkLst>
        <pc:spChg chg="mod">
          <ac:chgData name="Justin Yoo" userId="72290f8e-9d14-4509-9bdc-6837d2b9e6e4" providerId="ADAL" clId="{7D57C4C3-1E43-54D6-97BB-6033EB1E9F22}" dt="2026-01-20T12:54:10.360" v="1398" actId="6549"/>
          <ac:spMkLst>
            <pc:docMk/>
            <pc:sldMk cId="2594744002" sldId="2147479121"/>
            <ac:spMk id="2" creationId="{FC3A3344-051D-380E-D884-6FB73BCDEF86}"/>
          </ac:spMkLst>
        </pc:spChg>
        <pc:spChg chg="add mod">
          <ac:chgData name="Justin Yoo" userId="72290f8e-9d14-4509-9bdc-6837d2b9e6e4" providerId="ADAL" clId="{7D57C4C3-1E43-54D6-97BB-6033EB1E9F22}" dt="2026-01-20T03:23:59.004" v="1271" actId="1038"/>
          <ac:spMkLst>
            <pc:docMk/>
            <pc:sldMk cId="2594744002" sldId="2147479121"/>
            <ac:spMk id="3" creationId="{F461BA8C-EEC5-982E-1EB1-350653119B4E}"/>
          </ac:spMkLst>
        </pc:spChg>
      </pc:sldChg>
      <pc:sldChg chg="modSp add mod">
        <pc:chgData name="Justin Yoo" userId="72290f8e-9d14-4509-9bdc-6837d2b9e6e4" providerId="ADAL" clId="{7D57C4C3-1E43-54D6-97BB-6033EB1E9F22}" dt="2026-01-20T12:56:26.346" v="1435" actId="14100"/>
        <pc:sldMkLst>
          <pc:docMk/>
          <pc:sldMk cId="117397545" sldId="2147479122"/>
        </pc:sldMkLst>
        <pc:spChg chg="mod">
          <ac:chgData name="Justin Yoo" userId="72290f8e-9d14-4509-9bdc-6837d2b9e6e4" providerId="ADAL" clId="{7D57C4C3-1E43-54D6-97BB-6033EB1E9F22}" dt="2026-01-20T12:56:26.346" v="1435" actId="14100"/>
          <ac:spMkLst>
            <pc:docMk/>
            <pc:sldMk cId="117397545" sldId="2147479122"/>
            <ac:spMk id="2" creationId="{3E4DF04F-B3D0-4359-765C-054B829171EB}"/>
          </ac:spMkLst>
        </pc:spChg>
      </pc:sldChg>
      <pc:sldChg chg="del">
        <pc:chgData name="Justin Yoo" userId="72290f8e-9d14-4509-9bdc-6837d2b9e6e4" providerId="ADAL" clId="{7D57C4C3-1E43-54D6-97BB-6033EB1E9F22}" dt="2026-01-20T02:11:35.690" v="3" actId="2696"/>
        <pc:sldMkLst>
          <pc:docMk/>
          <pc:sldMk cId="1654896781" sldId="2147479122"/>
        </pc:sldMkLst>
      </pc:sldChg>
      <pc:sldChg chg="del">
        <pc:chgData name="Justin Yoo" userId="72290f8e-9d14-4509-9bdc-6837d2b9e6e4" providerId="ADAL" clId="{7D57C4C3-1E43-54D6-97BB-6033EB1E9F22}" dt="2026-01-20T02:11:32.733" v="2" actId="2696"/>
        <pc:sldMkLst>
          <pc:docMk/>
          <pc:sldMk cId="3574637888" sldId="2147479502"/>
        </pc:sldMkLst>
      </pc:sldChg>
      <pc:sldChg chg="del">
        <pc:chgData name="Justin Yoo" userId="72290f8e-9d14-4509-9bdc-6837d2b9e6e4" providerId="ADAL" clId="{7D57C4C3-1E43-54D6-97BB-6033EB1E9F22}" dt="2026-01-20T02:11:32.733" v="2" actId="2696"/>
        <pc:sldMkLst>
          <pc:docMk/>
          <pc:sldMk cId="1163207695" sldId="2147479507"/>
        </pc:sldMkLst>
      </pc:sldChg>
      <pc:sldChg chg="del">
        <pc:chgData name="Justin Yoo" userId="72290f8e-9d14-4509-9bdc-6837d2b9e6e4" providerId="ADAL" clId="{7D57C4C3-1E43-54D6-97BB-6033EB1E9F22}" dt="2026-01-20T02:11:35.690" v="3" actId="2696"/>
        <pc:sldMkLst>
          <pc:docMk/>
          <pc:sldMk cId="548101622" sldId="2147479509"/>
        </pc:sldMkLst>
      </pc:sldChg>
      <pc:sldChg chg="del">
        <pc:chgData name="Justin Yoo" userId="72290f8e-9d14-4509-9bdc-6837d2b9e6e4" providerId="ADAL" clId="{7D57C4C3-1E43-54D6-97BB-6033EB1E9F22}" dt="2026-01-20T02:11:35.690" v="3" actId="2696"/>
        <pc:sldMkLst>
          <pc:docMk/>
          <pc:sldMk cId="1887453347" sldId="2147479510"/>
        </pc:sldMkLst>
      </pc:sldChg>
      <pc:sldChg chg="del">
        <pc:chgData name="Justin Yoo" userId="72290f8e-9d14-4509-9bdc-6837d2b9e6e4" providerId="ADAL" clId="{7D57C4C3-1E43-54D6-97BB-6033EB1E9F22}" dt="2026-01-20T02:11:29.754" v="1" actId="2696"/>
        <pc:sldMkLst>
          <pc:docMk/>
          <pc:sldMk cId="1080857811" sldId="2147479540"/>
        </pc:sldMkLst>
      </pc:sldChg>
      <pc:sldChg chg="del">
        <pc:chgData name="Justin Yoo" userId="72290f8e-9d14-4509-9bdc-6837d2b9e6e4" providerId="ADAL" clId="{7D57C4C3-1E43-54D6-97BB-6033EB1E9F22}" dt="2026-01-20T02:11:29.754" v="1" actId="2696"/>
        <pc:sldMkLst>
          <pc:docMk/>
          <pc:sldMk cId="470863305" sldId="2147480145"/>
        </pc:sldMkLst>
      </pc:sldChg>
      <pc:sldChg chg="del">
        <pc:chgData name="Justin Yoo" userId="72290f8e-9d14-4509-9bdc-6837d2b9e6e4" providerId="ADAL" clId="{7D57C4C3-1E43-54D6-97BB-6033EB1E9F22}" dt="2026-01-20T02:11:29.754" v="1" actId="2696"/>
        <pc:sldMkLst>
          <pc:docMk/>
          <pc:sldMk cId="762540583" sldId="2147480146"/>
        </pc:sldMkLst>
      </pc:sldChg>
      <pc:sldChg chg="del">
        <pc:chgData name="Justin Yoo" userId="72290f8e-9d14-4509-9bdc-6837d2b9e6e4" providerId="ADAL" clId="{7D57C4C3-1E43-54D6-97BB-6033EB1E9F22}" dt="2026-01-20T02:11:32.733" v="2" actId="2696"/>
        <pc:sldMkLst>
          <pc:docMk/>
          <pc:sldMk cId="3382628616" sldId="2147480147"/>
        </pc:sldMkLst>
      </pc:sldChg>
      <pc:sldChg chg="del">
        <pc:chgData name="Justin Yoo" userId="72290f8e-9d14-4509-9bdc-6837d2b9e6e4" providerId="ADAL" clId="{7D57C4C3-1E43-54D6-97BB-6033EB1E9F22}" dt="2026-01-20T02:11:32.733" v="2" actId="2696"/>
        <pc:sldMkLst>
          <pc:docMk/>
          <pc:sldMk cId="2294020184" sldId="2147480148"/>
        </pc:sldMkLst>
      </pc:sldChg>
      <pc:sldChg chg="add modTransition">
        <pc:chgData name="Justin Yoo" userId="72290f8e-9d14-4509-9bdc-6837d2b9e6e4" providerId="ADAL" clId="{7D57C4C3-1E43-54D6-97BB-6033EB1E9F22}" dt="2026-01-20T03:25:35.940" v="1355"/>
        <pc:sldMkLst>
          <pc:docMk/>
          <pc:sldMk cId="3716380796" sldId="2147482900"/>
        </pc:sldMkLst>
      </pc:sldChg>
      <pc:sldChg chg="modSp add mod">
        <pc:chgData name="Justin Yoo" userId="72290f8e-9d14-4509-9bdc-6837d2b9e6e4" providerId="ADAL" clId="{7D57C4C3-1E43-54D6-97BB-6033EB1E9F22}" dt="2026-01-20T03:26:50.925" v="1374" actId="20577"/>
        <pc:sldMkLst>
          <pc:docMk/>
          <pc:sldMk cId="3298527366" sldId="2147482901"/>
        </pc:sldMkLst>
        <pc:spChg chg="mod">
          <ac:chgData name="Justin Yoo" userId="72290f8e-9d14-4509-9bdc-6837d2b9e6e4" providerId="ADAL" clId="{7D57C4C3-1E43-54D6-97BB-6033EB1E9F22}" dt="2026-01-20T03:26:50.925" v="1374" actId="20577"/>
          <ac:spMkLst>
            <pc:docMk/>
            <pc:sldMk cId="3298527366" sldId="2147482901"/>
            <ac:spMk id="3" creationId="{74693C07-BB04-E22A-7C75-BC23F93A5EC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55F45-D3CC-4DDA-8856-9EC09B9FEA2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2E0F-2881-4CB6-BEA6-5253410A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2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1/20/26 6:46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6506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4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5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12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34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 baseline="0">
                <a:latin typeface="Segoe Sans Display Semibold" pitchFamily="2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02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aseline="0">
                <a:latin typeface="Segoe Sans Display Semiligh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463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954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9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423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767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2720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306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321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5254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7884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08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714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6740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870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126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8928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736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356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1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352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50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1413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65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5320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559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216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6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934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84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2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17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323804-04F5-0689-F4EB-9B385798B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900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57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3444C6A-9A07-13A3-4FA2-E7F1111606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8496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baseline="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 baseline="0">
                <a:latin typeface="Segoe Sans Display Semilight" pitchFamily="2" charset="0"/>
              </a:defRPr>
            </a:lvl1pPr>
            <a:lvl2pPr>
              <a:defRPr sz="2800" baseline="0">
                <a:latin typeface="Segoe Sans Display Semilight" pitchFamily="2" charset="0"/>
              </a:defRPr>
            </a:lvl2pPr>
            <a:lvl3pPr>
              <a:defRPr sz="2400" baseline="0">
                <a:latin typeface="Segoe Sans Display Semilight" pitchFamily="2" charset="0"/>
              </a:defRPr>
            </a:lvl3pPr>
            <a:lvl4pPr>
              <a:defRPr sz="2000" baseline="0">
                <a:latin typeface="Segoe Sans Display Semilight" pitchFamily="2" charset="0"/>
              </a:defRPr>
            </a:lvl4pPr>
            <a:lvl5pPr>
              <a:defRPr sz="180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421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77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5743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6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6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782" r:id="rId1"/>
    <p:sldLayoutId id="2147495783" r:id="rId2"/>
    <p:sldLayoutId id="2147495784" r:id="rId3"/>
    <p:sldLayoutId id="2147495785" r:id="rId4"/>
    <p:sldLayoutId id="2147495786" r:id="rId5"/>
    <p:sldLayoutId id="2147495787" r:id="rId6"/>
    <p:sldLayoutId id="2147495788" r:id="rId7"/>
    <p:sldLayoutId id="2147495789" r:id="rId8"/>
    <p:sldLayoutId id="2147495790" r:id="rId9"/>
    <p:sldLayoutId id="2147495791" r:id="rId10"/>
    <p:sldLayoutId id="2147495792" r:id="rId11"/>
    <p:sldLayoutId id="2147495793" r:id="rId12"/>
    <p:sldLayoutId id="2147495794" r:id="rId13"/>
    <p:sldLayoutId id="2147495795" r:id="rId14"/>
    <p:sldLayoutId id="2147495796" r:id="rId15"/>
    <p:sldLayoutId id="2147495797" r:id="rId16"/>
    <p:sldLayoutId id="2147495798" r:id="rId17"/>
    <p:sldLayoutId id="2147495799" r:id="rId18"/>
    <p:sldLayoutId id="2147495800" r:id="rId19"/>
    <p:sldLayoutId id="2147495801" r:id="rId20"/>
    <p:sldLayoutId id="2147495802" r:id="rId21"/>
    <p:sldLayoutId id="2147495803" r:id="rId22"/>
    <p:sldLayoutId id="2147495804" r:id="rId23"/>
    <p:sldLayoutId id="2147495805" r:id="rId24"/>
    <p:sldLayoutId id="2147495806" r:id="rId25"/>
    <p:sldLayoutId id="2147495807" r:id="rId26"/>
    <p:sldLayoutId id="2147495808" r:id="rId27"/>
    <p:sldLayoutId id="2147495809" r:id="rId28"/>
    <p:sldLayoutId id="2147495810" r:id="rId29"/>
    <p:sldLayoutId id="2147495811" r:id="rId30"/>
    <p:sldLayoutId id="2147495812" r:id="rId31"/>
    <p:sldLayoutId id="2147495813" r:id="rId32"/>
    <p:sldLayoutId id="2147495814" r:id="rId33"/>
    <p:sldLayoutId id="2147495815" r:id="rId34"/>
    <p:sldLayoutId id="2147495816" r:id="rId35"/>
    <p:sldLayoutId id="2147495817" r:id="rId36"/>
    <p:sldLayoutId id="2147495818" r:id="rId37"/>
    <p:sldLayoutId id="2147495819" r:id="rId38"/>
    <p:sldLayoutId id="2147495820" r:id="rId39"/>
    <p:sldLayoutId id="2147495821" r:id="rId40"/>
    <p:sldLayoutId id="2147495822" r:id="rId41"/>
    <p:sldLayoutId id="2147495823" r:id="rId42"/>
    <p:sldLayoutId id="2147495824" r:id="rId43"/>
    <p:sldLayoutId id="2147495825" r:id="rId44"/>
    <p:sldLayoutId id="2147495826" r:id="rId45"/>
    <p:sldLayoutId id="2147495831" r:id="rId46"/>
    <p:sldLayoutId id="2147495832" r:id="rId47"/>
    <p:sldLayoutId id="2147495827" r:id="rId48"/>
    <p:sldLayoutId id="2147495828" r:id="rId49"/>
    <p:sldLayoutId id="2147495829" r:id="rId50"/>
    <p:sldLayoutId id="2147495830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Display Semibold" pitchFamily="2" charset="0"/>
          <a:ea typeface="Pretendard SemiBold" panose="02000703000000020004" pitchFamily="50" charset="-127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_OxnFF9arsgWQtNZDN81fRFSMRmafR6b5QJi8CJy5ms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QD0TDkR14PrgJk1YJTqMlqfutj4x_CNi2oCXvsNHxc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QD0TDkR14PrgJk1YJTqMlqfutj4x_CNi2oCXvsNHxc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QD0TDkR14PrgJk1YJTqMlqfutj4x_CNi2oCXvsNHxc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QD0TDkR14PrgJk1YJTqMlqfutj4x_CNi2oCXvsNHxc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302670"/>
            <a:ext cx="5577840" cy="1231106"/>
          </a:xfrm>
        </p:spPr>
        <p:txBody>
          <a:bodyPr/>
          <a:lstStyle/>
          <a:p>
            <a:r>
              <a:rPr lang="en-US" dirty="0"/>
              <a:t>STEP 02:</a:t>
            </a:r>
            <a:br>
              <a:rPr lang="en-US" dirty="0"/>
            </a:br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통합하기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5577840" cy="276999"/>
          </a:xfrm>
        </p:spPr>
        <p:txBody>
          <a:bodyPr/>
          <a:lstStyle/>
          <a:p>
            <a:r>
              <a:rPr lang="en-US" dirty="0"/>
              <a:t>Microsoft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1A6E35-6348-2F45-2F77-25E294E423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4279"/>
            <a:ext cx="1219200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A2UI</a:t>
            </a:r>
            <a:r>
              <a:rPr lang="ko-KR" altLang="en-US" dirty="0"/>
              <a:t>는 무엇인가요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10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2CB2C2-5FE8-7885-F846-749EE1F0BB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582614"/>
            <a:ext cx="12192000" cy="169277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A2UI</a:t>
            </a:r>
            <a:r>
              <a:rPr lang="ko-KR" altLang="en-US" dirty="0"/>
              <a:t>는 생성형 </a:t>
            </a:r>
            <a:r>
              <a:rPr lang="en-US" altLang="ko-KR" dirty="0"/>
              <a:t>UI </a:t>
            </a:r>
            <a:r>
              <a:rPr lang="ko-KR" altLang="en-US" dirty="0">
                <a:solidFill>
                  <a:srgbClr val="FF0000"/>
                </a:solidFill>
              </a:rPr>
              <a:t>스펙</a:t>
            </a:r>
            <a:r>
              <a:rPr lang="ko-KR" altLang="en-US" dirty="0"/>
              <a:t>입니다</a:t>
            </a:r>
            <a:endParaRPr lang="en-AU" altLang="ko-KR" dirty="0"/>
          </a:p>
          <a:p>
            <a:r>
              <a:rPr lang="ko-KR" altLang="en-US" dirty="0"/>
              <a:t>👉 에이전트가 </a:t>
            </a:r>
            <a:r>
              <a:rPr lang="en-US" altLang="ko-KR" dirty="0"/>
              <a:t>UI </a:t>
            </a:r>
            <a:r>
              <a:rPr lang="ko-KR" altLang="en-US" dirty="0"/>
              <a:t>위젯을 만들어 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367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34A80-D6A6-245E-092D-C24601EB6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9DB554-981A-F85B-40B7-E9B407C6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426410"/>
            <a:ext cx="7013448" cy="1107996"/>
          </a:xfrm>
        </p:spPr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에이전트에 </a:t>
            </a:r>
            <a:r>
              <a:rPr lang="en-US" altLang="ko-KR" dirty="0"/>
              <a:t>AG-UI </a:t>
            </a:r>
            <a:r>
              <a:rPr lang="ko-KR" altLang="en-US" dirty="0"/>
              <a:t>추가하기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8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9BEDD-B190-03CF-DA30-955EA492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20B3230-D86F-7FAD-8853-57205B6878CC}"/>
              </a:ext>
            </a:extLst>
          </p:cNvPr>
          <p:cNvSpPr txBox="1">
            <a:spLocks/>
          </p:cNvSpPr>
          <p:nvPr/>
        </p:nvSpPr>
        <p:spPr>
          <a:xfrm>
            <a:off x="1059679" y="1"/>
            <a:ext cx="11132321" cy="6858000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WebApplication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.AddAGUI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app =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MapAGUI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pattern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“ag-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”,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writer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398ABA-CD63-6528-CC9B-1287B0FA8952}"/>
              </a:ext>
            </a:extLst>
          </p:cNvPr>
          <p:cNvSpPr/>
          <p:nvPr/>
        </p:nvSpPr>
        <p:spPr bwMode="auto">
          <a:xfrm>
            <a:off x="0" y="5989063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E818D-5C78-6291-37E8-5408AB40759C}"/>
              </a:ext>
            </a:extLst>
          </p:cNvPr>
          <p:cNvSpPr/>
          <p:nvPr/>
        </p:nvSpPr>
        <p:spPr bwMode="auto">
          <a:xfrm>
            <a:off x="0" y="2870959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62B04-6FEF-8C6E-786E-48AD0200C12F}"/>
              </a:ext>
            </a:extLst>
          </p:cNvPr>
          <p:cNvSpPr/>
          <p:nvPr/>
        </p:nvSpPr>
        <p:spPr bwMode="auto">
          <a:xfrm>
            <a:off x="0" y="127759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F4E31-012B-6820-6213-97E1AE7C6056}"/>
              </a:ext>
            </a:extLst>
          </p:cNvPr>
          <p:cNvSpPr/>
          <p:nvPr/>
        </p:nvSpPr>
        <p:spPr bwMode="auto">
          <a:xfrm>
            <a:off x="0" y="2002021"/>
            <a:ext cx="12192000" cy="6494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4434C-181E-B3E5-F7B8-337E9D0A43DB}"/>
              </a:ext>
            </a:extLst>
          </p:cNvPr>
          <p:cNvSpPr/>
          <p:nvPr/>
        </p:nvSpPr>
        <p:spPr bwMode="auto">
          <a:xfrm>
            <a:off x="0" y="3780530"/>
            <a:ext cx="12192000" cy="198907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92CE34-2E35-F2DA-B4FF-A426209D25EC}"/>
              </a:ext>
            </a:extLst>
          </p:cNvPr>
          <p:cNvCxnSpPr>
            <a:cxnSpLocks/>
          </p:cNvCxnSpPr>
          <p:nvPr/>
        </p:nvCxnSpPr>
        <p:spPr>
          <a:xfrm>
            <a:off x="-380321" y="1353312"/>
            <a:ext cx="1440000" cy="0"/>
          </a:xfrm>
          <a:prstGeom prst="straightConnector1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1385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FB676-E9AB-E16C-A15B-CADECEE88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23131FE-205C-46F0-C8B4-3B51EC092988}"/>
              </a:ext>
            </a:extLst>
          </p:cNvPr>
          <p:cNvSpPr txBox="1">
            <a:spLocks/>
          </p:cNvSpPr>
          <p:nvPr/>
        </p:nvSpPr>
        <p:spPr>
          <a:xfrm>
            <a:off x="1059679" y="1"/>
            <a:ext cx="11132321" cy="6858000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WebApplication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.AddAGUI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app =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MapAGUI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pattern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“ag-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”,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writer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D52E0-7780-C818-01CF-99A444E3D1CD}"/>
              </a:ext>
            </a:extLst>
          </p:cNvPr>
          <p:cNvSpPr/>
          <p:nvPr/>
        </p:nvSpPr>
        <p:spPr bwMode="auto">
          <a:xfrm>
            <a:off x="0" y="5989063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A1B9C-9336-36D2-995D-AFFF803A2DF6}"/>
              </a:ext>
            </a:extLst>
          </p:cNvPr>
          <p:cNvSpPr/>
          <p:nvPr/>
        </p:nvSpPr>
        <p:spPr bwMode="auto">
          <a:xfrm>
            <a:off x="0" y="2870959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A41783-5B98-1700-D052-4A532CD6A00F}"/>
              </a:ext>
            </a:extLst>
          </p:cNvPr>
          <p:cNvSpPr/>
          <p:nvPr/>
        </p:nvSpPr>
        <p:spPr bwMode="auto">
          <a:xfrm>
            <a:off x="0" y="127759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B04668-A372-FD66-052D-7854402E65F0}"/>
              </a:ext>
            </a:extLst>
          </p:cNvPr>
          <p:cNvSpPr/>
          <p:nvPr/>
        </p:nvSpPr>
        <p:spPr bwMode="auto">
          <a:xfrm>
            <a:off x="0" y="3780530"/>
            <a:ext cx="12192000" cy="198907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F1894-2532-30D5-AB10-42A1645E22F7}"/>
              </a:ext>
            </a:extLst>
          </p:cNvPr>
          <p:cNvCxnSpPr>
            <a:cxnSpLocks/>
          </p:cNvCxnSpPr>
          <p:nvPr/>
        </p:nvCxnSpPr>
        <p:spPr>
          <a:xfrm>
            <a:off x="-380321" y="2231136"/>
            <a:ext cx="1440000" cy="0"/>
          </a:xfrm>
          <a:prstGeom prst="straightConnector1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3402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04B35-E405-CB14-2A01-9225F5B63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F49DAEE-2036-3E9A-5587-87BB3024565D}"/>
              </a:ext>
            </a:extLst>
          </p:cNvPr>
          <p:cNvSpPr txBox="1">
            <a:spLocks/>
          </p:cNvSpPr>
          <p:nvPr/>
        </p:nvSpPr>
        <p:spPr>
          <a:xfrm>
            <a:off x="1059679" y="1"/>
            <a:ext cx="11132321" cy="6858000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WebApplication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.AddAGUI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app =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MapAGUI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pattern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ag-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ui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BE9A38-9775-42B5-83B9-AD2A0B383AB3}"/>
              </a:ext>
            </a:extLst>
          </p:cNvPr>
          <p:cNvSpPr/>
          <p:nvPr/>
        </p:nvSpPr>
        <p:spPr bwMode="auto">
          <a:xfrm>
            <a:off x="0" y="5989063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730DD-60D2-6321-E463-9F65EB1F8E59}"/>
              </a:ext>
            </a:extLst>
          </p:cNvPr>
          <p:cNvSpPr/>
          <p:nvPr/>
        </p:nvSpPr>
        <p:spPr bwMode="auto">
          <a:xfrm>
            <a:off x="0" y="2870959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9E0623-127B-0C2A-AE57-A6F98F8965E1}"/>
              </a:ext>
            </a:extLst>
          </p:cNvPr>
          <p:cNvSpPr/>
          <p:nvPr/>
        </p:nvSpPr>
        <p:spPr bwMode="auto">
          <a:xfrm>
            <a:off x="0" y="127759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CF650A-E6AD-0A1A-2B99-6D3BFB93E983}"/>
              </a:ext>
            </a:extLst>
          </p:cNvPr>
          <p:cNvCxnSpPr>
            <a:cxnSpLocks/>
          </p:cNvCxnSpPr>
          <p:nvPr/>
        </p:nvCxnSpPr>
        <p:spPr>
          <a:xfrm>
            <a:off x="-380321" y="4087368"/>
            <a:ext cx="1440000" cy="0"/>
          </a:xfrm>
          <a:prstGeom prst="straightConnector1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4712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82648-7DE1-6682-E5F8-2D2622685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C3A3344-051D-380E-D884-6FB73BCDEF86}"/>
              </a:ext>
            </a:extLst>
          </p:cNvPr>
          <p:cNvSpPr txBox="1">
            <a:spLocks/>
          </p:cNvSpPr>
          <p:nvPr/>
        </p:nvSpPr>
        <p:spPr>
          <a:xfrm>
            <a:off x="1059679" y="1"/>
            <a:ext cx="11132321" cy="6858000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WebApplication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.AddAGUI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app =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MapAGUI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pattern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ag-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ui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solidFill>
                  <a:srgbClr val="FFB9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aiAgent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: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writer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D6A978-AD50-97EA-37CE-B6A3D85EAB4C}"/>
              </a:ext>
            </a:extLst>
          </p:cNvPr>
          <p:cNvSpPr/>
          <p:nvPr/>
        </p:nvSpPr>
        <p:spPr bwMode="auto">
          <a:xfrm>
            <a:off x="0" y="5989063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3259F5-F503-95B2-EEFA-2E73237F9120}"/>
              </a:ext>
            </a:extLst>
          </p:cNvPr>
          <p:cNvSpPr/>
          <p:nvPr/>
        </p:nvSpPr>
        <p:spPr bwMode="auto">
          <a:xfrm>
            <a:off x="0" y="2870959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4C6D-5F8D-0F6A-6DD7-F1BE4CA431F3}"/>
              </a:ext>
            </a:extLst>
          </p:cNvPr>
          <p:cNvSpPr/>
          <p:nvPr/>
        </p:nvSpPr>
        <p:spPr bwMode="auto">
          <a:xfrm>
            <a:off x="0" y="127759"/>
            <a:ext cx="12192000" cy="649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30511A-429B-9919-04FD-C27C2187A865}"/>
              </a:ext>
            </a:extLst>
          </p:cNvPr>
          <p:cNvCxnSpPr>
            <a:cxnSpLocks/>
          </p:cNvCxnSpPr>
          <p:nvPr/>
        </p:nvCxnSpPr>
        <p:spPr>
          <a:xfrm>
            <a:off x="-380321" y="4087368"/>
            <a:ext cx="1440000" cy="0"/>
          </a:xfrm>
          <a:prstGeom prst="straightConnector1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461BA8C-EEC5-982E-1EB1-350653119B4E}"/>
              </a:ext>
            </a:extLst>
          </p:cNvPr>
          <p:cNvSpPr/>
          <p:nvPr/>
        </p:nvSpPr>
        <p:spPr bwMode="auto">
          <a:xfrm>
            <a:off x="3877056" y="4260976"/>
            <a:ext cx="1980000" cy="540000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440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CB650-5242-7D92-DD71-E3110AF4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182432-9A60-CAAE-2D13-207D51CF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426410"/>
            <a:ext cx="7178040" cy="1107996"/>
          </a:xfrm>
        </p:spPr>
        <p:txBody>
          <a:bodyPr/>
          <a:lstStyle/>
          <a:p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ko-KR" altLang="en-US" dirty="0" err="1"/>
              <a:t>챗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AG-UI </a:t>
            </a:r>
            <a:r>
              <a:rPr lang="ko-KR" altLang="en-US" dirty="0"/>
              <a:t>추가하기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12717-D957-0E71-25C2-C032C307E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13C0F29-6F40-1624-0E19-B2D674953AF7}"/>
              </a:ext>
            </a:extLst>
          </p:cNvPr>
          <p:cNvSpPr txBox="1">
            <a:spLocks/>
          </p:cNvSpPr>
          <p:nvPr/>
        </p:nvSpPr>
        <p:spPr>
          <a:xfrm>
            <a:off x="795529" y="1"/>
            <a:ext cx="11396472" cy="6858000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WebApplication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.AddHttpClient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c =&gt;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BaseAddress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new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Uri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endpoint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AddChatClient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sp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=&gt;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new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AGUIChatClient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IHttpClientFactory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(“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”),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“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ag-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”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app =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439AED-C2D7-B790-1F5A-70D619EF5B98}"/>
              </a:ext>
            </a:extLst>
          </p:cNvPr>
          <p:cNvSpPr/>
          <p:nvPr/>
        </p:nvSpPr>
        <p:spPr bwMode="auto">
          <a:xfrm>
            <a:off x="0" y="4992625"/>
            <a:ext cx="12192000" cy="16459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687BA8-2040-F8A6-A84D-9B31705D3FBD}"/>
              </a:ext>
            </a:extLst>
          </p:cNvPr>
          <p:cNvSpPr/>
          <p:nvPr/>
        </p:nvSpPr>
        <p:spPr bwMode="auto">
          <a:xfrm>
            <a:off x="0" y="0"/>
            <a:ext cx="12192000" cy="9966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72466A-D9CA-438C-4955-55DA5A044D24}"/>
              </a:ext>
            </a:extLst>
          </p:cNvPr>
          <p:cNvCxnSpPr>
            <a:cxnSpLocks/>
          </p:cNvCxnSpPr>
          <p:nvPr/>
        </p:nvCxnSpPr>
        <p:spPr>
          <a:xfrm>
            <a:off x="-380321" y="1371600"/>
            <a:ext cx="1175850" cy="0"/>
          </a:xfrm>
          <a:prstGeom prst="straightConnector1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D629E-23B7-4280-4672-4E4B67E6D2B7}"/>
              </a:ext>
            </a:extLst>
          </p:cNvPr>
          <p:cNvSpPr/>
          <p:nvPr/>
        </p:nvSpPr>
        <p:spPr bwMode="auto">
          <a:xfrm>
            <a:off x="0" y="2862845"/>
            <a:ext cx="12192000" cy="212975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665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67A1-ECD9-9546-92C2-8FC4B45C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781047D-D86C-C680-1B7B-41A30F99D9B5}"/>
              </a:ext>
            </a:extLst>
          </p:cNvPr>
          <p:cNvSpPr txBox="1">
            <a:spLocks/>
          </p:cNvSpPr>
          <p:nvPr/>
        </p:nvSpPr>
        <p:spPr>
          <a:xfrm>
            <a:off x="795529" y="1"/>
            <a:ext cx="11508360" cy="6858000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WebApplication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.AddHttpClient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c =&gt;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BaseAddress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new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Uri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endpoint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AddChatClient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sp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=&gt;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new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AGUIChatClient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IHttpClientFactory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  <a:r>
              <a:rPr lang="en-US" altLang="ko-KR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</a:t>
            </a:r>
            <a:r>
              <a:rPr lang="ko-KR" alt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ag-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ui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app =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41151-3F77-56DB-B56A-6E7161BEA5FA}"/>
              </a:ext>
            </a:extLst>
          </p:cNvPr>
          <p:cNvSpPr/>
          <p:nvPr/>
        </p:nvSpPr>
        <p:spPr bwMode="auto">
          <a:xfrm>
            <a:off x="0" y="4992625"/>
            <a:ext cx="12192000" cy="16459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141DC7-352A-AA4E-5211-16B1CDDC15C4}"/>
              </a:ext>
            </a:extLst>
          </p:cNvPr>
          <p:cNvSpPr/>
          <p:nvPr/>
        </p:nvSpPr>
        <p:spPr bwMode="auto">
          <a:xfrm>
            <a:off x="0" y="0"/>
            <a:ext cx="12192000" cy="9966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31EAA5-D174-5BBC-70EB-0FC0FAAFC8F7}"/>
              </a:ext>
            </a:extLst>
          </p:cNvPr>
          <p:cNvCxnSpPr>
            <a:cxnSpLocks/>
          </p:cNvCxnSpPr>
          <p:nvPr/>
        </p:nvCxnSpPr>
        <p:spPr>
          <a:xfrm>
            <a:off x="-380321" y="3191855"/>
            <a:ext cx="1175850" cy="0"/>
          </a:xfrm>
          <a:prstGeom prst="straightConnector1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3381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1DD2E1-478A-ED69-336C-0D9B7715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AG-UI </a:t>
            </a:r>
            <a:r>
              <a:rPr lang="ko-KR" altLang="en-US" dirty="0"/>
              <a:t>프로토콜 연동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7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1EF3-2EB6-9BE6-F412-9DA4F427C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E4DF04F-B3D0-4359-765C-054B829171EB}"/>
              </a:ext>
            </a:extLst>
          </p:cNvPr>
          <p:cNvSpPr txBox="1">
            <a:spLocks/>
          </p:cNvSpPr>
          <p:nvPr/>
        </p:nvSpPr>
        <p:spPr>
          <a:xfrm>
            <a:off x="795528" y="1"/>
            <a:ext cx="11496785" cy="6858000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builder =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WebApplication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CreateBuilder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.AddHttpClient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 c =&gt;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BaseAddress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 </a:t>
            </a: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new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Uri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endpoint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Services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AddChatClient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sp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=&gt;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</a:t>
            </a: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new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AGUIChatClient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    </a:t>
            </a:r>
            <a:r>
              <a:rPr lang="en-US" sz="3000" dirty="0" err="1">
                <a:solidFill>
                  <a:srgbClr val="00B0F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IHttpClientFactory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</a:t>
            </a:r>
            <a:r>
              <a:rPr lang="en-US" sz="3000" dirty="0" err="1">
                <a:solidFill>
                  <a:srgbClr val="7030A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CreateClient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agent</a:t>
            </a:r>
            <a:r>
              <a:rPr lang="en-US" sz="32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"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  <a:r>
              <a:rPr lang="en-US" altLang="ko-KR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,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   “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ag-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ui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”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var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app =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builder.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Build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  <a:p>
            <a:pPr marL="0" indent="0">
              <a:lnSpc>
                <a:spcPct val="60000"/>
              </a:lnSpc>
              <a:buNone/>
            </a:pPr>
            <a:endParaRPr lang="en-US" sz="3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3000" dirty="0">
                <a:solidFill>
                  <a:srgbClr val="00B050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await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r>
              <a:rPr lang="en-US" sz="3000" dirty="0" err="1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app.</a:t>
            </a:r>
            <a:r>
              <a:rPr lang="en-US" sz="3000" dirty="0" err="1">
                <a:solidFill>
                  <a:srgbClr val="8760C5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RunAsync</a:t>
            </a:r>
            <a:r>
              <a:rPr lang="en-US" sz="3000" dirty="0"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438ECC-4885-7AF6-5B6E-E0C12002972F}"/>
              </a:ext>
            </a:extLst>
          </p:cNvPr>
          <p:cNvSpPr/>
          <p:nvPr/>
        </p:nvSpPr>
        <p:spPr bwMode="auto">
          <a:xfrm>
            <a:off x="0" y="4992625"/>
            <a:ext cx="12192000" cy="16459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811BFB-40B4-0EEE-6805-BFC3F464CD3A}"/>
              </a:ext>
            </a:extLst>
          </p:cNvPr>
          <p:cNvSpPr/>
          <p:nvPr/>
        </p:nvSpPr>
        <p:spPr bwMode="auto">
          <a:xfrm>
            <a:off x="0" y="0"/>
            <a:ext cx="12192000" cy="9966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70A8A6-495C-25A4-C809-3CCED0B27D68}"/>
              </a:ext>
            </a:extLst>
          </p:cNvPr>
          <p:cNvCxnSpPr>
            <a:cxnSpLocks/>
          </p:cNvCxnSpPr>
          <p:nvPr/>
        </p:nvCxnSpPr>
        <p:spPr>
          <a:xfrm>
            <a:off x="-380321" y="3191855"/>
            <a:ext cx="1175850" cy="0"/>
          </a:xfrm>
          <a:prstGeom prst="straightConnector1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9351A5A-BAF9-A417-3DE3-2C7881CEEC15}"/>
              </a:ext>
            </a:extLst>
          </p:cNvPr>
          <p:cNvSpPr/>
          <p:nvPr/>
        </p:nvSpPr>
        <p:spPr bwMode="auto">
          <a:xfrm>
            <a:off x="1618488" y="4014088"/>
            <a:ext cx="1980000" cy="540000"/>
          </a:xfrm>
          <a:prstGeom prst="rect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9754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E3706-896A-8151-E4A5-714A4A39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시작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9E1B2-C8FB-BADD-5DCC-AAA14C6180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3C07-BB04-E22A-7C75-BC23F93A5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agentframework</a:t>
            </a:r>
            <a:r>
              <a:rPr lang="en-US" dirty="0"/>
              <a:t>/workshop/ko</a:t>
            </a:r>
          </a:p>
          <a:p>
            <a:endParaRPr lang="en-US" dirty="0"/>
          </a:p>
          <a:p>
            <a:r>
              <a:rPr lang="en-US"/>
              <a:t>STEP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2736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AD66-3A66-813A-6996-E5E8F6A80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307975"/>
            <a:ext cx="11017250" cy="30797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Microsoft branding slide</a:t>
            </a:r>
          </a:p>
        </p:txBody>
      </p:sp>
    </p:spTree>
    <p:extLst>
      <p:ext uri="{BB962C8B-B14F-4D97-AF65-F5344CB8AC3E}">
        <p14:creationId xmlns:p14="http://schemas.microsoft.com/office/powerpoint/2010/main" val="8442293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4C729-B41A-4259-734A-230E7B79E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274838"/>
            <a:ext cx="12192000" cy="2308324"/>
          </a:xfrm>
        </p:spPr>
        <p:txBody>
          <a:bodyPr/>
          <a:lstStyle/>
          <a:p>
            <a:r>
              <a:rPr lang="en-US" dirty="0"/>
              <a:t>AG-UI</a:t>
            </a:r>
            <a:r>
              <a:rPr lang="ko-KR" altLang="en-US" dirty="0"/>
              <a:t>는 </a:t>
            </a:r>
            <a:r>
              <a:rPr lang="en-US" altLang="ko-KR" dirty="0"/>
              <a:t>AI </a:t>
            </a:r>
            <a:r>
              <a:rPr lang="ko-KR" altLang="en-US" dirty="0"/>
              <a:t>에이전트와 </a:t>
            </a:r>
            <a:r>
              <a:rPr lang="en-US" altLang="ko-KR" dirty="0"/>
              <a:t>UI</a:t>
            </a:r>
            <a:r>
              <a:rPr lang="ko-KR" altLang="en-US" dirty="0"/>
              <a:t>가</a:t>
            </a:r>
            <a:br>
              <a:rPr lang="en-AU" altLang="ko-KR" dirty="0"/>
            </a:br>
            <a:r>
              <a:rPr lang="ko-KR" altLang="en-US" dirty="0">
                <a:solidFill>
                  <a:srgbClr val="FF0000"/>
                </a:solidFill>
              </a:rPr>
              <a:t>소통</a:t>
            </a:r>
            <a:r>
              <a:rPr lang="ko-KR" altLang="en-US" dirty="0"/>
              <a:t>할 수 있도록 해 주는</a:t>
            </a:r>
            <a:br>
              <a:rPr lang="en-AU" altLang="ko-KR" dirty="0"/>
            </a:br>
            <a:r>
              <a:rPr lang="ko-KR" altLang="en-US" dirty="0">
                <a:solidFill>
                  <a:srgbClr val="FF0000"/>
                </a:solidFill>
              </a:rPr>
              <a:t>이벤트 기반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양방향</a:t>
            </a:r>
            <a:r>
              <a:rPr lang="ko-KR" altLang="en-US" dirty="0"/>
              <a:t> 프로토콜입니다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279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70DFE6-80F9-47F6-A3D7-B98905BF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92000" cy="518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15BE7-3BAB-ACFE-CE96-C381EDA7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712"/>
          <a:stretch>
            <a:fillRect/>
          </a:stretch>
        </p:blipFill>
        <p:spPr>
          <a:xfrm>
            <a:off x="0" y="0"/>
            <a:ext cx="12192000" cy="429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F53B70-2A99-FE9D-69C1-18ADC68B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712"/>
          <a:stretch>
            <a:fillRect/>
          </a:stretch>
        </p:blipFill>
        <p:spPr>
          <a:xfrm>
            <a:off x="0" y="256374"/>
            <a:ext cx="12192000" cy="429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43DDF6-A7B5-C3A1-B375-CBFAB574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712"/>
          <a:stretch>
            <a:fillRect/>
          </a:stretch>
        </p:blipFill>
        <p:spPr>
          <a:xfrm>
            <a:off x="0" y="520581"/>
            <a:ext cx="12192000" cy="4294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FC95A6-E790-FBF6-DCF9-69D61BC0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052"/>
          <a:stretch>
            <a:fillRect/>
          </a:stretch>
        </p:blipFill>
        <p:spPr>
          <a:xfrm>
            <a:off x="0" y="6601626"/>
            <a:ext cx="12192000" cy="2563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5CC032-5E01-8F9D-6686-5B9D6797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052"/>
          <a:stretch>
            <a:fillRect/>
          </a:stretch>
        </p:blipFill>
        <p:spPr>
          <a:xfrm>
            <a:off x="0" y="6473439"/>
            <a:ext cx="12192000" cy="256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7AE64-FC6D-2692-FBB2-F1F66435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052"/>
          <a:stretch>
            <a:fillRect/>
          </a:stretch>
        </p:blipFill>
        <p:spPr>
          <a:xfrm>
            <a:off x="0" y="6345252"/>
            <a:ext cx="12192000" cy="2563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2BF96B-BF4E-13D0-04B4-E0FAA00170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052"/>
          <a:stretch>
            <a:fillRect/>
          </a:stretch>
        </p:blipFill>
        <p:spPr>
          <a:xfrm>
            <a:off x="0" y="6217065"/>
            <a:ext cx="12192000" cy="2563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57DF1F-F431-8DDD-FD8A-E635E7FA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052"/>
          <a:stretch>
            <a:fillRect/>
          </a:stretch>
        </p:blipFill>
        <p:spPr>
          <a:xfrm>
            <a:off x="0" y="6088878"/>
            <a:ext cx="12192000" cy="2563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733B42-37CE-FB56-4214-B9F73566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052"/>
          <a:stretch>
            <a:fillRect/>
          </a:stretch>
        </p:blipFill>
        <p:spPr>
          <a:xfrm>
            <a:off x="0" y="5955707"/>
            <a:ext cx="12192000" cy="2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706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171D-8ED5-188F-BB33-C8ED9123A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71578-8CC9-5E26-C6D4-E09A5BB9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에이전트 프로토콜 스택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Agent Protocol Stack">
            <a:extLst>
              <a:ext uri="{FF2B5EF4-FFF2-40B4-BE49-F238E27FC236}">
                <a16:creationId xmlns:a16="http://schemas.microsoft.com/office/drawing/2014/main" id="{D9D4D201-2BB7-04EF-F43F-BC4BDE56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96"/>
            <a:ext cx="12192000" cy="7036592"/>
          </a:xfrm>
          <a:prstGeom prst="rect">
            <a:avLst/>
          </a:prstGeom>
        </p:spPr>
      </p:pic>
      <p:pic>
        <p:nvPicPr>
          <p:cNvPr id="3" name="Picture 2" descr="The Agent Protocol Stack">
            <a:extLst>
              <a:ext uri="{FF2B5EF4-FFF2-40B4-BE49-F238E27FC236}">
                <a16:creationId xmlns:a16="http://schemas.microsoft.com/office/drawing/2014/main" id="{33D84BF8-43E6-B851-5746-38907D91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63104"/>
            <a:ext cx="12192000" cy="449644"/>
          </a:xfrm>
          <a:prstGeom prst="rect">
            <a:avLst/>
          </a:prstGeom>
        </p:spPr>
      </p:pic>
      <p:pic>
        <p:nvPicPr>
          <p:cNvPr id="4" name="Picture 3" descr="The Agent Protocol Stack">
            <a:extLst>
              <a:ext uri="{FF2B5EF4-FFF2-40B4-BE49-F238E27FC236}">
                <a16:creationId xmlns:a16="http://schemas.microsoft.com/office/drawing/2014/main" id="{3175C36B-3103-4B2F-D695-9C744CDF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610035"/>
            <a:ext cx="12192000" cy="449644"/>
          </a:xfrm>
          <a:prstGeom prst="rect">
            <a:avLst/>
          </a:prstGeom>
        </p:spPr>
      </p:pic>
      <p:pic>
        <p:nvPicPr>
          <p:cNvPr id="5" name="Picture 4" descr="The Agent Protocol Stack">
            <a:extLst>
              <a:ext uri="{FF2B5EF4-FFF2-40B4-BE49-F238E27FC236}">
                <a16:creationId xmlns:a16="http://schemas.microsoft.com/office/drawing/2014/main" id="{8A7EA04C-61D8-52B8-8714-AFBDC5E7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251111"/>
            <a:ext cx="12192000" cy="449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29ADB-6B86-9DFF-F7ED-FF90253C0155}"/>
              </a:ext>
            </a:extLst>
          </p:cNvPr>
          <p:cNvSpPr txBox="1"/>
          <p:nvPr/>
        </p:nvSpPr>
        <p:spPr>
          <a:xfrm>
            <a:off x="3162504" y="244878"/>
            <a:ext cx="5866992" cy="76944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5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에이전트 </a:t>
            </a:r>
            <a:r>
              <a:rPr lang="ko-KR" altLang="en-US" sz="5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프로토콜</a:t>
            </a:r>
            <a:r>
              <a:rPr lang="ko-KR" altLang="en-US" sz="5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스택</a:t>
            </a:r>
            <a:endParaRPr lang="en-US" sz="5000" dirty="0" err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D309C-86F3-F66A-A7AB-97B6EEA64369}"/>
              </a:ext>
            </a:extLst>
          </p:cNvPr>
          <p:cNvSpPr/>
          <p:nvPr/>
        </p:nvSpPr>
        <p:spPr bwMode="auto">
          <a:xfrm>
            <a:off x="3561203" y="1875716"/>
            <a:ext cx="936000" cy="936000"/>
          </a:xfrm>
          <a:prstGeom prst="rect">
            <a:avLst/>
          </a:prstGeom>
          <a:pattFill prst="trellis">
            <a:fgClr>
              <a:srgbClr val="0070C0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9A9D6D-873D-9733-A99F-81C5E1A33232}"/>
              </a:ext>
            </a:extLst>
          </p:cNvPr>
          <p:cNvSpPr/>
          <p:nvPr/>
        </p:nvSpPr>
        <p:spPr bwMode="auto">
          <a:xfrm>
            <a:off x="3561203" y="5085260"/>
            <a:ext cx="936000" cy="936000"/>
          </a:xfrm>
          <a:prstGeom prst="rect">
            <a:avLst/>
          </a:prstGeom>
          <a:pattFill prst="trellis">
            <a:fgClr>
              <a:srgbClr val="0070C0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92A0B0-A5A1-7445-8EC6-6260AD3074DD}"/>
              </a:ext>
            </a:extLst>
          </p:cNvPr>
          <p:cNvSpPr/>
          <p:nvPr/>
        </p:nvSpPr>
        <p:spPr bwMode="auto">
          <a:xfrm>
            <a:off x="7831451" y="2881556"/>
            <a:ext cx="936000" cy="936000"/>
          </a:xfrm>
          <a:prstGeom prst="rect">
            <a:avLst/>
          </a:prstGeom>
          <a:pattFill prst="trellis">
            <a:fgClr>
              <a:srgbClr val="0070C0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9455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4A845-6F90-AB6D-E2AD-B7B7489D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Agent Protocol Stack">
            <a:extLst>
              <a:ext uri="{FF2B5EF4-FFF2-40B4-BE49-F238E27FC236}">
                <a16:creationId xmlns:a16="http://schemas.microsoft.com/office/drawing/2014/main" id="{ADD4D4A8-036F-375A-8F52-FE3085CD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96"/>
            <a:ext cx="12192000" cy="7036592"/>
          </a:xfrm>
          <a:prstGeom prst="rect">
            <a:avLst/>
          </a:prstGeom>
        </p:spPr>
      </p:pic>
      <p:pic>
        <p:nvPicPr>
          <p:cNvPr id="3" name="Picture 2" descr="The Agent Protocol Stack">
            <a:extLst>
              <a:ext uri="{FF2B5EF4-FFF2-40B4-BE49-F238E27FC236}">
                <a16:creationId xmlns:a16="http://schemas.microsoft.com/office/drawing/2014/main" id="{770352E4-DD38-E931-629C-709CBB2963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63104"/>
            <a:ext cx="12192000" cy="449644"/>
          </a:xfrm>
          <a:prstGeom prst="rect">
            <a:avLst/>
          </a:prstGeom>
        </p:spPr>
      </p:pic>
      <p:pic>
        <p:nvPicPr>
          <p:cNvPr id="4" name="Picture 3" descr="The Agent Protocol Stack">
            <a:extLst>
              <a:ext uri="{FF2B5EF4-FFF2-40B4-BE49-F238E27FC236}">
                <a16:creationId xmlns:a16="http://schemas.microsoft.com/office/drawing/2014/main" id="{917FE0A1-34EE-C78D-F884-D2FEEF0B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610035"/>
            <a:ext cx="12192000" cy="449644"/>
          </a:xfrm>
          <a:prstGeom prst="rect">
            <a:avLst/>
          </a:prstGeom>
        </p:spPr>
      </p:pic>
      <p:pic>
        <p:nvPicPr>
          <p:cNvPr id="5" name="Picture 4" descr="The Agent Protocol Stack">
            <a:extLst>
              <a:ext uri="{FF2B5EF4-FFF2-40B4-BE49-F238E27FC236}">
                <a16:creationId xmlns:a16="http://schemas.microsoft.com/office/drawing/2014/main" id="{EDD432B6-2BD4-08A5-B583-1417D8F4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251111"/>
            <a:ext cx="12192000" cy="449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B8212A-7FCB-BB2D-6030-9DE04D8F795B}"/>
              </a:ext>
            </a:extLst>
          </p:cNvPr>
          <p:cNvSpPr txBox="1"/>
          <p:nvPr/>
        </p:nvSpPr>
        <p:spPr>
          <a:xfrm>
            <a:off x="3162504" y="244878"/>
            <a:ext cx="5866992" cy="76944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5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에이전트 </a:t>
            </a:r>
            <a:r>
              <a:rPr lang="ko-KR" altLang="en-US" sz="5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프로토콜</a:t>
            </a:r>
            <a:r>
              <a:rPr lang="ko-KR" altLang="en-US" sz="5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스택</a:t>
            </a:r>
            <a:endParaRPr lang="en-US" sz="5000" dirty="0" err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BB86A6-47FC-8906-969D-A6746B0C5A36}"/>
              </a:ext>
            </a:extLst>
          </p:cNvPr>
          <p:cNvSpPr/>
          <p:nvPr/>
        </p:nvSpPr>
        <p:spPr bwMode="auto">
          <a:xfrm>
            <a:off x="3561203" y="1875716"/>
            <a:ext cx="936000" cy="936000"/>
          </a:xfrm>
          <a:prstGeom prst="rect">
            <a:avLst/>
          </a:prstGeom>
          <a:pattFill prst="trellis">
            <a:fgClr>
              <a:srgbClr val="0070C0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50C61E-FF2B-1B17-E53C-A270721C0EDC}"/>
              </a:ext>
            </a:extLst>
          </p:cNvPr>
          <p:cNvSpPr/>
          <p:nvPr/>
        </p:nvSpPr>
        <p:spPr bwMode="auto">
          <a:xfrm>
            <a:off x="3561203" y="5085260"/>
            <a:ext cx="936000" cy="936000"/>
          </a:xfrm>
          <a:prstGeom prst="rect">
            <a:avLst/>
          </a:prstGeom>
          <a:pattFill prst="trellis">
            <a:fgClr>
              <a:srgbClr val="0070C0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AFCE39-C46F-5CB9-EB90-C7A299972623}"/>
              </a:ext>
            </a:extLst>
          </p:cNvPr>
          <p:cNvSpPr/>
          <p:nvPr/>
        </p:nvSpPr>
        <p:spPr bwMode="auto">
          <a:xfrm>
            <a:off x="7831451" y="2881556"/>
            <a:ext cx="936000" cy="936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495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B31E6-1339-81BE-9305-15DAA7B8B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Agent Protocol Stack">
            <a:extLst>
              <a:ext uri="{FF2B5EF4-FFF2-40B4-BE49-F238E27FC236}">
                <a16:creationId xmlns:a16="http://schemas.microsoft.com/office/drawing/2014/main" id="{2669415D-E441-76C1-8B7E-B9921B4F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96"/>
            <a:ext cx="12192000" cy="7036592"/>
          </a:xfrm>
          <a:prstGeom prst="rect">
            <a:avLst/>
          </a:prstGeom>
        </p:spPr>
      </p:pic>
      <p:pic>
        <p:nvPicPr>
          <p:cNvPr id="3" name="Picture 2" descr="The Agent Protocol Stack">
            <a:extLst>
              <a:ext uri="{FF2B5EF4-FFF2-40B4-BE49-F238E27FC236}">
                <a16:creationId xmlns:a16="http://schemas.microsoft.com/office/drawing/2014/main" id="{4B66F84F-1F31-11EB-AC9B-5E25D5F44B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63104"/>
            <a:ext cx="12192000" cy="449644"/>
          </a:xfrm>
          <a:prstGeom prst="rect">
            <a:avLst/>
          </a:prstGeom>
        </p:spPr>
      </p:pic>
      <p:pic>
        <p:nvPicPr>
          <p:cNvPr id="4" name="Picture 3" descr="The Agent Protocol Stack">
            <a:extLst>
              <a:ext uri="{FF2B5EF4-FFF2-40B4-BE49-F238E27FC236}">
                <a16:creationId xmlns:a16="http://schemas.microsoft.com/office/drawing/2014/main" id="{7AAAA86E-AF89-1D23-73BD-D591150C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610035"/>
            <a:ext cx="12192000" cy="449644"/>
          </a:xfrm>
          <a:prstGeom prst="rect">
            <a:avLst/>
          </a:prstGeom>
        </p:spPr>
      </p:pic>
      <p:pic>
        <p:nvPicPr>
          <p:cNvPr id="5" name="Picture 4" descr="The Agent Protocol Stack">
            <a:extLst>
              <a:ext uri="{FF2B5EF4-FFF2-40B4-BE49-F238E27FC236}">
                <a16:creationId xmlns:a16="http://schemas.microsoft.com/office/drawing/2014/main" id="{BCC2FD59-2E32-C108-EC42-5D0D752C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251111"/>
            <a:ext cx="12192000" cy="449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6523B-EFFF-B533-4AD9-6043E6F7D0ED}"/>
              </a:ext>
            </a:extLst>
          </p:cNvPr>
          <p:cNvSpPr txBox="1"/>
          <p:nvPr/>
        </p:nvSpPr>
        <p:spPr>
          <a:xfrm>
            <a:off x="3162504" y="244878"/>
            <a:ext cx="5866992" cy="76944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5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에이전트 </a:t>
            </a:r>
            <a:r>
              <a:rPr lang="ko-KR" altLang="en-US" sz="5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프로토콜</a:t>
            </a:r>
            <a:r>
              <a:rPr lang="ko-KR" altLang="en-US" sz="5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스택</a:t>
            </a:r>
            <a:endParaRPr lang="en-US" sz="5000" dirty="0" err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9ACB51-8DB4-14F6-0C78-99190F748E51}"/>
              </a:ext>
            </a:extLst>
          </p:cNvPr>
          <p:cNvSpPr/>
          <p:nvPr/>
        </p:nvSpPr>
        <p:spPr bwMode="auto">
          <a:xfrm>
            <a:off x="3561203" y="1875716"/>
            <a:ext cx="936000" cy="936000"/>
          </a:xfrm>
          <a:prstGeom prst="rect">
            <a:avLst/>
          </a:prstGeom>
          <a:pattFill prst="trellis">
            <a:fgClr>
              <a:srgbClr val="0070C0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A0DF5-208E-62C0-9054-0E1AF80D3AC0}"/>
              </a:ext>
            </a:extLst>
          </p:cNvPr>
          <p:cNvSpPr/>
          <p:nvPr/>
        </p:nvSpPr>
        <p:spPr bwMode="auto">
          <a:xfrm>
            <a:off x="3561203" y="5085260"/>
            <a:ext cx="936000" cy="936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1574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D1CCE-4413-C936-2EB7-D19322BA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Agent Protocol Stack">
            <a:extLst>
              <a:ext uri="{FF2B5EF4-FFF2-40B4-BE49-F238E27FC236}">
                <a16:creationId xmlns:a16="http://schemas.microsoft.com/office/drawing/2014/main" id="{DD88F2FB-113B-F854-F600-562C4FAE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96"/>
            <a:ext cx="12192000" cy="7036592"/>
          </a:xfrm>
          <a:prstGeom prst="rect">
            <a:avLst/>
          </a:prstGeom>
        </p:spPr>
      </p:pic>
      <p:pic>
        <p:nvPicPr>
          <p:cNvPr id="3" name="Picture 2" descr="The Agent Protocol Stack">
            <a:extLst>
              <a:ext uri="{FF2B5EF4-FFF2-40B4-BE49-F238E27FC236}">
                <a16:creationId xmlns:a16="http://schemas.microsoft.com/office/drawing/2014/main" id="{AEF48D1D-CB93-8414-F701-1676C7DC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63104"/>
            <a:ext cx="12192000" cy="449644"/>
          </a:xfrm>
          <a:prstGeom prst="rect">
            <a:avLst/>
          </a:prstGeom>
        </p:spPr>
      </p:pic>
      <p:pic>
        <p:nvPicPr>
          <p:cNvPr id="4" name="Picture 3" descr="The Agent Protocol Stack">
            <a:extLst>
              <a:ext uri="{FF2B5EF4-FFF2-40B4-BE49-F238E27FC236}">
                <a16:creationId xmlns:a16="http://schemas.microsoft.com/office/drawing/2014/main" id="{30D31126-207D-78F0-DF69-B83F34AF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610035"/>
            <a:ext cx="12192000" cy="449644"/>
          </a:xfrm>
          <a:prstGeom prst="rect">
            <a:avLst/>
          </a:prstGeom>
        </p:spPr>
      </p:pic>
      <p:pic>
        <p:nvPicPr>
          <p:cNvPr id="5" name="Picture 4" descr="The Agent Protocol Stack">
            <a:extLst>
              <a:ext uri="{FF2B5EF4-FFF2-40B4-BE49-F238E27FC236}">
                <a16:creationId xmlns:a16="http://schemas.microsoft.com/office/drawing/2014/main" id="{13DF318F-CE13-FE16-D413-62C42606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610"/>
          <a:stretch>
            <a:fillRect/>
          </a:stretch>
        </p:blipFill>
        <p:spPr>
          <a:xfrm>
            <a:off x="0" y="251111"/>
            <a:ext cx="12192000" cy="449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8050C0-7566-0CBA-5FDC-58B872801403}"/>
              </a:ext>
            </a:extLst>
          </p:cNvPr>
          <p:cNvSpPr txBox="1"/>
          <p:nvPr/>
        </p:nvSpPr>
        <p:spPr>
          <a:xfrm>
            <a:off x="3162504" y="244878"/>
            <a:ext cx="5866992" cy="76944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5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에이전트 </a:t>
            </a:r>
            <a:r>
              <a:rPr lang="ko-KR" altLang="en-US" sz="5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프로토콜</a:t>
            </a:r>
            <a:r>
              <a:rPr lang="ko-KR" altLang="en-US" sz="5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스택</a:t>
            </a:r>
            <a:endParaRPr lang="en-US" sz="5000" dirty="0" err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F08346-23EC-D235-C86B-C1E81719E66F}"/>
              </a:ext>
            </a:extLst>
          </p:cNvPr>
          <p:cNvSpPr/>
          <p:nvPr/>
        </p:nvSpPr>
        <p:spPr bwMode="auto">
          <a:xfrm>
            <a:off x="3561203" y="1875716"/>
            <a:ext cx="936000" cy="10229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7662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99D70423-29EE-4222-9979-746619F6DBC3}" vid="{5B9EAD97-9BCF-40ED-85F8-0A21416D70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9261175B86E4DA1EA299DF67AD813" ma:contentTypeVersion="15" ma:contentTypeDescription="Create a new document." ma:contentTypeScope="" ma:versionID="ac44cb2862277285d2c491b49533a460">
  <xsd:schema xmlns:xsd="http://www.w3.org/2001/XMLSchema" xmlns:xs="http://www.w3.org/2001/XMLSchema" xmlns:p="http://schemas.microsoft.com/office/2006/metadata/properties" xmlns:ns1="http://schemas.microsoft.com/sharepoint/v3" xmlns:ns2="604b36d7-5cd4-4e11-a635-b4506763e668" xmlns:ns3="52cc28fd-e892-4036-aa5d-7e43c7d13e04" targetNamespace="http://schemas.microsoft.com/office/2006/metadata/properties" ma:root="true" ma:fieldsID="a1199531245e95cb6fef68ee895756b0" ns1:_="" ns2:_="" ns3:_="">
    <xsd:import namespace="http://schemas.microsoft.com/sharepoint/v3"/>
    <xsd:import namespace="604b36d7-5cd4-4e11-a635-b4506763e668"/>
    <xsd:import namespace="52cc28fd-e892-4036-aa5d-7e43c7d13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b36d7-5cd4-4e11-a635-b4506763e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8fd-e892-4036-aa5d-7e43c7d13e0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afaf9bc-5bc0-4ef5-aad0-6d1099e57337}" ma:internalName="TaxCatchAll" ma:showField="CatchAllData" ma:web="52cc28fd-e892-4036-aa5d-7e43c7d13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04b36d7-5cd4-4e11-a635-b4506763e668">
      <Terms xmlns="http://schemas.microsoft.com/office/infopath/2007/PartnerControls"/>
    </lcf76f155ced4ddcb4097134ff3c332f>
    <TaxCatchAll xmlns="52cc28fd-e892-4036-aa5d-7e43c7d13e0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FAE96B-1422-4FDF-A0B4-0E98113F4E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04b36d7-5cd4-4e11-a635-b4506763e668"/>
    <ds:schemaRef ds:uri="52cc28fd-e892-4036-aa5d-7e43c7d13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4D11B3-6D7A-4A98-B6CC-9B21E55AA816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purl.org/dc/dcmitype/"/>
    <ds:schemaRef ds:uri="604b36d7-5cd4-4e11-a635-b4506763e668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2cc28fd-e892-4036-aa5d-7e43c7d13e0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1DCD2B-956A-4DCF-B410-A3ED85A1737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385</TotalTime>
  <Words>494</Words>
  <Application>Microsoft Macintosh PowerPoint</Application>
  <PresentationFormat>Widescreen</PresentationFormat>
  <Paragraphs>126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Segoe UI</vt:lpstr>
      <vt:lpstr>Wingdings</vt:lpstr>
      <vt:lpstr>Cascadia Code</vt:lpstr>
      <vt:lpstr>Segoe Sans Display Semibold</vt:lpstr>
      <vt:lpstr>Segoe Sans Display Semilight</vt:lpstr>
      <vt:lpstr>Arial</vt:lpstr>
      <vt:lpstr>Consolas</vt:lpstr>
      <vt:lpstr>Calibri</vt:lpstr>
      <vt:lpstr>Segoe Sans Display</vt:lpstr>
      <vt:lpstr>pretendard</vt:lpstr>
      <vt:lpstr>Microsoft AI Tour 16:9 Template Light</vt:lpstr>
      <vt:lpstr>STEP 02: 프론트엔드 UI 통합하기</vt:lpstr>
      <vt:lpstr>AG-UI 프로토콜 연동</vt:lpstr>
      <vt:lpstr>PowerPoint Presentation</vt:lpstr>
      <vt:lpstr>PowerPoint Presentation</vt:lpstr>
      <vt:lpstr>에이전트 프로토콜 스택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백엔드 에이전트에 AG-UI 추가하기</vt:lpstr>
      <vt:lpstr>PowerPoint Presentation</vt:lpstr>
      <vt:lpstr>PowerPoint Presentation</vt:lpstr>
      <vt:lpstr>PowerPoint Presentation</vt:lpstr>
      <vt:lpstr>PowerPoint Presentation</vt:lpstr>
      <vt:lpstr>프론트엔드 챗 UI에 AG-UI 추가하기</vt:lpstr>
      <vt:lpstr>PowerPoint Presentation</vt:lpstr>
      <vt:lpstr>PowerPoint Presentation</vt:lpstr>
      <vt:lpstr>PowerPoint Presentation</vt:lpstr>
      <vt:lpstr>실습 시작</vt:lpstr>
      <vt:lpstr>PowerPoint Presentation</vt:lpstr>
      <vt:lpstr>Microsoft branding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유저스틴</dc:creator>
  <cp:lastModifiedBy>유저스틴</cp:lastModifiedBy>
  <cp:revision>1</cp:revision>
  <dcterms:created xsi:type="dcterms:W3CDTF">2026-01-18T21:57:14Z</dcterms:created>
  <dcterms:modified xsi:type="dcterms:W3CDTF">2026-01-20T12:56:27Z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0x010100DD19261175B86E4DA1EA299DF67AD813</vt:lpwstr>
  </property>
  <property fmtid="{D5CDD505-2E9C-101B-9397-08002B2CF9AE}" pid="3" name="MediaServiceImageTags">
    <vt:lpwstr/>
  </property>
  <property fmtid="{D5CDD505-2E9C-101B-9397-08002B2CF9AE}" pid="4" name="Order">
    <vt:r8>4394300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ColorHex">
    <vt:lpwstr/>
  </property>
  <property fmtid="{D5CDD505-2E9C-101B-9397-08002B2CF9AE}" pid="8" name="_Emoji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_ColorTag">
    <vt:lpwstr/>
  </property>
  <property fmtid="{D5CDD505-2E9C-101B-9397-08002B2CF9AE}" pid="13" name="TriggerFlowInfo">
    <vt:lpwstr/>
  </property>
  <property fmtid="{D5CDD505-2E9C-101B-9397-08002B2CF9AE}" pid="14" name="_activity">
    <vt:lpwstr>{"FileActivityType":"30","FileActivityTimeStamp":"2023-08-07T21:42:50.780Z","FileActivityUsersOnPage":[{"DisplayName":"Shawndell Elfring (DYNAMIC EVENTS INC)","Id":"v-selfring@microsoft.com"}],"FileActivityNavigationId":null}</vt:lpwstr>
  </property>
</Properties>
</file>